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白克列 96 (%)</c:v>
                </c:pt>
                <c:pt idx="1">
                  <c:v>白克列 98 (%)</c:v>
                </c:pt>
                <c:pt idx="2">
                  <c:v>白克列 50 (%) WG</c:v>
                </c:pt>
                <c:pt idx="3">
                  <c:v>白克列 42.4 (%) 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5</c:v>
                </c:pt>
                <c:pt idx="2">
                  <c:v>11</c:v>
                </c:pt>
                <c:pt idx="3">
                  <c:v>15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台農三和化工股份有限公司</c:v>
                </c:pt>
                <c:pt idx="1">
                  <c:v>台灣百獅股份有限公司</c:v>
                </c:pt>
                <c:pt idx="2">
                  <c:v>利台化學工業股份有限公司</c:v>
                </c:pt>
                <c:pt idx="3">
                  <c:v>青山貿易有限公司</c:v>
                </c:pt>
                <c:pt idx="4">
                  <c:v>雅飛有限公司</c:v>
                </c:pt>
                <c:pt idx="5">
                  <c:v>萬得發有限公司</c:v>
                </c:pt>
                <c:pt idx="6">
                  <c:v>臺聯實業股份有限公司</c:v>
                </c:pt>
                <c:pt idx="7">
                  <c:v>嘉濱貿易有限公司</c:v>
                </c:pt>
                <c:pt idx="8">
                  <c:v>光華化學股份有限公司</c:v>
                </c:pt>
                <c:pt idx="9">
                  <c:v>國豐化學工業股份有限公司</c:v>
                </c:pt>
                <c:pt idx="10">
                  <c:v>台灣巴斯夫股份有限公司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瓜菜類</c:v>
                </c:pt>
                <c:pt idx="1">
                  <c:v>瓜果類</c:v>
                </c:pt>
                <c:pt idx="2">
                  <c:v>玫瑰</c:v>
                </c:pt>
                <c:pt idx="3">
                  <c:v>狗尾草</c:v>
                </c:pt>
                <c:pt idx="4">
                  <c:v>洛神葵</c:v>
                </c:pt>
                <c:pt idx="5">
                  <c:v>枸杞</c:v>
                </c:pt>
                <c:pt idx="6">
                  <c:v>不結球萵苣與半結球萵苣</c:v>
                </c:pt>
                <c:pt idx="7">
                  <c:v>豆薯</c:v>
                </c:pt>
                <c:pt idx="8">
                  <c:v>草莓</c:v>
                </c:pt>
                <c:pt idx="9">
                  <c:v>茄科果菜類</c:v>
                </c:pt>
                <c:pt idx="10">
                  <c:v>亞麻</c:v>
                </c:pt>
                <c:pt idx="11">
                  <c:v>豆菜類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美尼派瑞</c:v>
                </c:pt>
                <c:pt idx="1">
                  <c:v>得克派瑞</c:v>
                </c:pt>
                <c:pt idx="2">
                  <c:v>達克利</c:v>
                </c:pt>
                <c:pt idx="3">
                  <c:v>賽福保淨</c:v>
                </c:pt>
                <c:pt idx="4">
                  <c:v>益發靈</c:v>
                </c:pt>
                <c:pt idx="5">
                  <c:v>比芬諾</c:v>
                </c:pt>
                <c:pt idx="6">
                  <c:v>枯草桿菌Y1336</c:v>
                </c:pt>
                <c:pt idx="7">
                  <c:v>貝芬菲克利</c:v>
                </c:pt>
                <c:pt idx="8">
                  <c:v>得克芬胺</c:v>
                </c:pt>
                <c:pt idx="9">
                  <c:v>液化澱粉芽孢桿菌CL3</c:v>
                </c:pt>
                <c:pt idx="10">
                  <c:v>液化澱粉芽孢桿菌Ba-BPD1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白克列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13／進字證 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益發靈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