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賜派芬 97 (%)</c:v>
                </c:pt>
                <c:pt idx="1">
                  <c:v>賜派芬 96 (%)</c:v>
                </c:pt>
                <c:pt idx="2">
                  <c:v>賜派芬 98 (%)</c:v>
                </c:pt>
                <c:pt idx="3">
                  <c:v>賜派芬 30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嘉農企業股份有限公司</c:v>
                </c:pt>
                <c:pt idx="1">
                  <c:v>嘉濱貿易有限公司</c:v>
                </c:pt>
                <c:pt idx="2">
                  <c:v>合林企業有限公司</c:v>
                </c:pt>
                <c:pt idx="3">
                  <c:v>台農三和化工股份有限公司</c:v>
                </c:pt>
                <c:pt idx="4">
                  <c:v>台灣百獅股份有限公司</c:v>
                </c:pt>
                <c:pt idx="5">
                  <c:v>光華化學股份有限公司</c:v>
                </c:pt>
                <c:pt idx="6">
                  <c:v>優必樂有限公司</c:v>
                </c:pt>
                <c:pt idx="7">
                  <c:v>世大農化工廠股份有限公司</c:v>
                </c:pt>
                <c:pt idx="8">
                  <c:v>安旺特股份有限公司</c:v>
                </c:pt>
                <c:pt idx="9">
                  <c:v>大成化學工業股份有限公司</c:v>
                </c:pt>
                <c:pt idx="10">
                  <c:v>日農科技股份有限公司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薔薇科梨果類</c:v>
                </c:pt>
                <c:pt idx="1">
                  <c:v>蓮霧</c:v>
                </c:pt>
                <c:pt idx="2">
                  <c:v>葡萄</c:v>
                </c:pt>
                <c:pt idx="3">
                  <c:v>荔枝</c:v>
                </c:pt>
                <c:pt idx="4">
                  <c:v>草莓</c:v>
                </c:pt>
                <c:pt idx="5">
                  <c:v>番荔枝</c:v>
                </c:pt>
                <c:pt idx="6">
                  <c:v>番石榴</c:v>
                </c:pt>
                <c:pt idx="7">
                  <c:v>檬果</c:v>
                </c:pt>
                <c:pt idx="8">
                  <c:v>楊桃</c:v>
                </c:pt>
                <c:pt idx="9">
                  <c:v>茶</c:v>
                </c:pt>
                <c:pt idx="10">
                  <c:v>柑桔類</c:v>
                </c:pt>
                <c:pt idx="11">
                  <c:v>木瓜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畢芬寧</c:v>
                </c:pt>
                <c:pt idx="1">
                  <c:v>得芬瑞</c:v>
                </c:pt>
                <c:pt idx="2">
                  <c:v>賽芬蟎</c:v>
                </c:pt>
                <c:pt idx="3">
                  <c:v>汰芬隆</c:v>
                </c:pt>
                <c:pt idx="4">
                  <c:v>必芬蟎</c:v>
                </c:pt>
                <c:pt idx="5">
                  <c:v>賜滅芬</c:v>
                </c:pt>
                <c:pt idx="6">
                  <c:v>賽派芬</c:v>
                </c:pt>
                <c:pt idx="7">
                  <c:v>合賽芬普寧</c:v>
                </c:pt>
                <c:pt idx="8">
                  <c:v>亞克瑞</c:v>
                </c:pt>
                <c:pt idx="9">
                  <c:v>賜派地</c:v>
                </c:pt>
                <c:pt idx="10">
                  <c:v>佈賜芬蟎</c:v>
                </c:pt>
                <c:pt idx="11">
                  <c:v>發光光桿菌0805-P2R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12</c:v>
                </c:pt>
                <c:pt idx="2">
                  <c:v>8</c:v>
                </c:pt>
                <c:pt idx="3">
                  <c:v>1</c:v>
                </c:pt>
                <c:pt idx="4">
                  <c:v>2</c:v>
                </c:pt>
                <c:pt idx="5">
                  <c:v>15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賜派芬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19／進字證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發光光桿菌08…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