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佈飛松 89 (%)</c:v>
                </c:pt>
                <c:pt idx="1">
                  <c:v>佈飛松 94 (%)</c:v>
                </c:pt>
                <c:pt idx="2">
                  <c:v>佈飛松 500 g/L (50…</c:v>
                </c:pt>
                <c:pt idx="3">
                  <c:v>佈飛松 43 (%) 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30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台灣正豐植保股份有限公司</c:v>
                </c:pt>
                <c:pt idx="1">
                  <c:v>台灣日產化工股份有限公司</c:v>
                </c:pt>
                <c:pt idx="2">
                  <c:v>光華化學股份有限公司</c:v>
                </c:pt>
                <c:pt idx="3">
                  <c:v>中華民國農會附設各級農會農化廠</c:v>
                </c:pt>
                <c:pt idx="4">
                  <c:v>世大農化工廠股份有限公司</c:v>
                </c:pt>
                <c:pt idx="5">
                  <c:v>青山貿易有限公司</c:v>
                </c:pt>
                <c:pt idx="6">
                  <c:v>美商雅柏生活科技有限公司臺灣分…</c:v>
                </c:pt>
                <c:pt idx="7">
                  <c:v>國豐化學工業股份有限公司</c:v>
                </c:pt>
                <c:pt idx="8">
                  <c:v>貝士得開發企業有限公司</c:v>
                </c:pt>
                <c:pt idx="9">
                  <c:v>臺聯實業股份有限公司</c:v>
                </c:pt>
                <c:pt idx="10">
                  <c:v>日農科技股份有限公司</c:v>
                </c:pt>
                <c:pt idx="11">
                  <c:v>台灣先正達股份有限公司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豇豆</c:v>
                </c:pt>
                <c:pt idx="1">
                  <c:v>豆菜類</c:v>
                </c:pt>
                <c:pt idx="2">
                  <c:v>蠶豆</c:v>
                </c:pt>
                <c:pt idx="3">
                  <c:v>落花生</c:v>
                </c:pt>
                <c:pt idx="4">
                  <c:v>花豆</c:v>
                </c:pt>
                <c:pt idx="5">
                  <c:v>綠豆</c:v>
                </c:pt>
                <c:pt idx="6">
                  <c:v>紅豆</c:v>
                </c:pt>
                <c:pt idx="7">
                  <c:v>瓜菜類</c:v>
                </c:pt>
                <c:pt idx="8">
                  <c:v>瓜果類</c:v>
                </c:pt>
                <c:pt idx="9">
                  <c:v>樹豆</c:v>
                </c:pt>
                <c:pt idx="10">
                  <c:v>大豆</c:v>
                </c:pt>
                <c:pt idx="11">
                  <c:v>甘藷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賽安勃</c:v>
                </c:pt>
                <c:pt idx="1">
                  <c:v>特安勃</c:v>
                </c:pt>
                <c:pt idx="2">
                  <c:v>第滅達胺</c:v>
                </c:pt>
                <c:pt idx="3">
                  <c:v>白克松</c:v>
                </c:pt>
                <c:pt idx="4">
                  <c:v>亞克瑞</c:v>
                </c:pt>
                <c:pt idx="5">
                  <c:v>福文松</c:v>
                </c:pt>
                <c:pt idx="6">
                  <c:v>滅賜克</c:v>
                </c:pt>
                <c:pt idx="7">
                  <c:v>佈飛百滅寧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佈飛松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18／進字證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福文松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