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蓋棘木黴菌ICC080/012…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易利特開發有限公司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茄科根菜類</c:v>
                </c:pt>
                <c:pt idx="1">
                  <c:v>茄科果菜類</c:v>
                </c:pt>
                <c:pt idx="2">
                  <c:v>花木</c:v>
                </c:pt>
                <c:pt idx="3">
                  <c:v>芋</c:v>
                </c:pt>
                <c:pt idx="4">
                  <c:v>當歸</c:v>
                </c:pt>
                <c:pt idx="5">
                  <c:v>甜菜</c:v>
                </c:pt>
                <c:pt idx="6">
                  <c:v>甜椒</c:v>
                </c:pt>
                <c:pt idx="7">
                  <c:v>瓜菜類</c:v>
                </c:pt>
                <c:pt idx="8">
                  <c:v>瓜果類</c:v>
                </c:pt>
                <c:pt idx="9">
                  <c:v>小葉菜類</c:v>
                </c:pt>
                <c:pt idx="10">
                  <c:v>地黃</c:v>
                </c:pt>
                <c:pt idx="11">
                  <c:v>丹參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右滅達樂</c:v>
                </c:pt>
                <c:pt idx="1">
                  <c:v>凡殺克絕</c:v>
                </c:pt>
                <c:pt idx="2">
                  <c:v>賽座滅</c:v>
                </c:pt>
                <c:pt idx="3">
                  <c:v>達滅克敏</c:v>
                </c:pt>
                <c:pt idx="4">
                  <c:v>氟比拔克</c:v>
                </c:pt>
                <c:pt idx="5">
                  <c:v>安美速</c:v>
                </c:pt>
                <c:pt idx="6">
                  <c:v>曼普胺</c:v>
                </c:pt>
                <c:pt idx="7">
                  <c:v>達滅脫定</c:v>
                </c:pt>
                <c:pt idx="8">
                  <c:v>免得克敏</c:v>
                </c:pt>
                <c:pt idx="9">
                  <c:v>曼普歐西比</c:v>
                </c:pt>
                <c:pt idx="10">
                  <c:v>凡殺歐西比</c:v>
                </c:pt>
                <c:pt idx="11">
                  <c:v>鋅錳毆殺斯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15</c:v>
                </c:pt>
                <c:pt idx="5">
                  <c:v>2</c:v>
                </c:pt>
                <c:pt idx="6">
                  <c:v>5</c:v>
                </c:pt>
                <c:pt idx="7">
                  <c:v>3</c:v>
                </c:pt>
                <c:pt idx="8">
                  <c:v>6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蓋棘木黴菌ICC080/012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免得克敏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達滅脫定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安美速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氟比拔克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