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得恩地 97 (%)</c:v>
                </c:pt>
                <c:pt idx="1">
                  <c:v>得恩地 80 (%) WG</c:v>
                </c:pt>
                <c:pt idx="2">
                  <c:v>得恩地 40 (%) SC</c:v>
                </c:pt>
                <c:pt idx="3">
                  <c:v>得恩地 80 (%) WP</c:v>
                </c:pt>
                <c:pt idx="4">
                  <c:v>得恩地 65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龍燈生物科技股份有限公司</c:v>
                </c:pt>
                <c:pt idx="1">
                  <c:v>高事達農化有限公司</c:v>
                </c:pt>
                <c:pt idx="2">
                  <c:v>臺益工業股份有限公司</c:v>
                </c:pt>
                <c:pt idx="3">
                  <c:v>富農化學工業股份有限公司</c:v>
                </c:pt>
                <c:pt idx="4">
                  <c:v>利台化學工業股份有限公司</c:v>
                </c:pt>
                <c:pt idx="5">
                  <c:v>惠光股份有限公司</c:v>
                </c:pt>
                <c:pt idx="6">
                  <c:v>亙祥實業有限公司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觀賞植物</c:v>
                </c:pt>
                <c:pt idx="1">
                  <c:v>蘭科作物</c:v>
                </c:pt>
                <c:pt idx="2">
                  <c:v>蔬菜</c:v>
                </c:pt>
                <c:pt idx="3">
                  <c:v>草莓</c:v>
                </c:pt>
                <c:pt idx="4">
                  <c:v>鐘麻</c:v>
                </c:pt>
                <c:pt idx="5">
                  <c:v>蓮霧</c:v>
                </c:pt>
                <c:pt idx="6">
                  <c:v>葡萄</c:v>
                </c:pt>
                <c:pt idx="7">
                  <c:v>番石榴</c:v>
                </c:pt>
                <c:pt idx="8">
                  <c:v>無花果</c:v>
                </c:pt>
                <c:pt idx="9">
                  <c:v>楊桃</c:v>
                </c:pt>
                <c:pt idx="10">
                  <c:v>桃</c:v>
                </c:pt>
                <c:pt idx="11">
                  <c:v>檬果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腐絕快得寧</c:v>
                </c:pt>
                <c:pt idx="1">
                  <c:v>液化澱粉芽孢桿菌D747</c:v>
                </c:pt>
                <c:pt idx="2">
                  <c:v>芬座克敏</c:v>
                </c:pt>
                <c:pt idx="3">
                  <c:v>美尼派瑞</c:v>
                </c:pt>
                <c:pt idx="4">
                  <c:v>保粒快得寧</c:v>
                </c:pt>
                <c:pt idx="5">
                  <c:v>益發靈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液化澱粉芽孢桿菌CL3</c:v>
                </c:pt>
                <c:pt idx="9">
                  <c:v>液化澱粉芽孢桿菌Ba-BPD1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得恩地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