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鏈四環黴素 10 (%) SP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全臺農藥有限公司</c:v>
                </c:pt>
                <c:pt idx="1">
                  <c:v>久農貿易有限公司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輸入植物檢疫物</c:v>
                </c:pt>
                <c:pt idx="1">
                  <c:v>萬代蘭</c:v>
                </c:pt>
                <c:pt idx="2">
                  <c:v>水稻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得克利</c:v>
                </c:pt>
                <c:pt idx="1">
                  <c:v>撲克拉錳</c:v>
                </c:pt>
                <c:pt idx="2">
                  <c:v>賽普護汰寧</c:v>
                </c:pt>
                <c:pt idx="3">
                  <c:v>百滅寧</c:v>
                </c:pt>
                <c:pt idx="4">
                  <c:v>芬滅松</c:v>
                </c:pt>
                <c:pt idx="5">
                  <c:v>歐索林酸</c:v>
                </c:pt>
                <c:pt idx="6">
                  <c:v>百克敏</c:v>
                </c:pt>
                <c:pt idx="7">
                  <c:v>撲殺培丹</c:v>
                </c:pt>
                <c:pt idx="8">
                  <c:v>克枯爛</c:v>
                </c:pt>
                <c:pt idx="9">
                  <c:v>嘉賜克枯爛</c:v>
                </c:pt>
                <c:pt idx="10">
                  <c:v>克枯三賽唑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鏈四環黴素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克枯爛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歐索林酸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芬滅松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賽普護汰寧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撲克拉錳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