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美尼派瑞 500 g/L (5…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草莓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滅派林</c:v>
                </c:pt>
                <c:pt idx="1">
                  <c:v>派美尼</c:v>
                </c:pt>
                <c:pt idx="2">
                  <c:v>白克列</c:v>
                </c:pt>
                <c:pt idx="3">
                  <c:v>氟殺克敏</c:v>
                </c:pt>
                <c:pt idx="4">
                  <c:v>液化澱粉芽孢桿菌QST713</c:v>
                </c:pt>
                <c:pt idx="5">
                  <c:v>平硫瑞</c:v>
                </c:pt>
                <c:pt idx="6">
                  <c:v>護汰派滅芬</c:v>
                </c:pt>
                <c:pt idx="7">
                  <c:v>液化澱粉芽孢桿菌D747</c:v>
                </c:pt>
                <c:pt idx="8">
                  <c:v>益發靈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美尼派瑞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平硫瑞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派美尼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