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畢汰芬 4  (%) SC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興農股份有限公司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茶</c:v>
                </c:pt>
                <c:pt idx="1">
                  <c:v>番荔枝</c:v>
                </c:pt>
                <c:pt idx="2">
                  <c:v>柑桔類</c:v>
                </c:pt>
                <c:pt idx="3">
                  <c:v>木瓜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克凡派</c:v>
                </c:pt>
                <c:pt idx="1">
                  <c:v>扶吉胺</c:v>
                </c:pt>
                <c:pt idx="2">
                  <c:v>依殺蟎</c:v>
                </c:pt>
                <c:pt idx="3">
                  <c:v>亞醌蟎</c:v>
                </c:pt>
                <c:pt idx="4">
                  <c:v>畢芬寧</c:v>
                </c:pt>
                <c:pt idx="5">
                  <c:v>賜派芬</c:v>
                </c:pt>
                <c:pt idx="6">
                  <c:v>得芬瑞</c:v>
                </c:pt>
                <c:pt idx="7">
                  <c:v>賽芬蟎</c:v>
                </c:pt>
                <c:pt idx="8">
                  <c:v>汰芬隆</c:v>
                </c:pt>
                <c:pt idx="9">
                  <c:v>賜滅芬</c:v>
                </c:pt>
                <c:pt idx="10">
                  <c:v>賽派芬</c:v>
                </c:pt>
                <c:pt idx="11">
                  <c:v>亞克瑞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畢汰芬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25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賽派芬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賜滅芬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汰芬隆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賽芬蟎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得芬瑞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畢芬寧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亞醌蟎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依殺蟎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扶吉胺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