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三氟派瑞 500 g/L (5…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台灣拜耳股份有限公司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梅</c:v>
                </c:pt>
                <c:pt idx="1">
                  <c:v>桃</c:v>
                </c:pt>
                <c:pt idx="2">
                  <c:v>柿</c:v>
                </c:pt>
                <c:pt idx="3">
                  <c:v>柑桔類</c:v>
                </c:pt>
                <c:pt idx="4">
                  <c:v>枸杞</c:v>
                </c:pt>
                <c:pt idx="5">
                  <c:v>木瓜</c:v>
                </c:pt>
                <c:pt idx="6">
                  <c:v>山茼蒿</c:v>
                </c:pt>
                <c:pt idx="7">
                  <c:v>山茶科茶類</c:v>
                </c:pt>
                <c:pt idx="8">
                  <c:v>印度棗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不結球萵苣與半結球萵苣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芬座克敏</c:v>
                </c:pt>
                <c:pt idx="1">
                  <c:v>得克派瑞</c:v>
                </c:pt>
                <c:pt idx="2">
                  <c:v>扶比胺</c:v>
                </c:pt>
                <c:pt idx="3">
                  <c:v>保粒快得寧</c:v>
                </c:pt>
                <c:pt idx="4">
                  <c:v>甲鋅保淨</c:v>
                </c:pt>
                <c:pt idx="5">
                  <c:v>福賽快得寧</c:v>
                </c:pt>
                <c:pt idx="6">
                  <c:v>貝芬撲克拉</c:v>
                </c:pt>
                <c:pt idx="7">
                  <c:v>貝芬菲克利</c:v>
                </c:pt>
                <c:pt idx="8">
                  <c:v>賓得克利</c:v>
                </c:pt>
                <c:pt idx="9">
                  <c:v>貝芬待克利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三氟派瑞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