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芬普蟎 98.5 (%)</c:v>
                </c:pt>
                <c:pt idx="1">
                  <c:v>芬普蟎 98 (%)</c:v>
                </c:pt>
                <c:pt idx="2">
                  <c:v>芬普蟎 5  (%) SC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瑞芳植物保護股份有限公司</c:v>
                </c:pt>
                <c:pt idx="1">
                  <c:v>漢寶工業有限公司</c:v>
                </c:pt>
                <c:pt idx="2">
                  <c:v>東和化學企業股份有限公司</c:v>
                </c:pt>
                <c:pt idx="3">
                  <c:v>日農科技股份有限公司</c:v>
                </c:pt>
                <c:pt idx="4">
                  <c:v>日佳農葯股份有限公司</c:v>
                </c:pt>
                <c:pt idx="5">
                  <c:v>安旺特股份有限公司</c:v>
                </c:pt>
                <c:pt idx="6">
                  <c:v>台農三和化工股份有限公司</c:v>
                </c:pt>
                <c:pt idx="7">
                  <c:v>利台化學工業股份有限公司</c:v>
                </c:pt>
                <c:pt idx="8">
                  <c:v>中華民國農會附設各級農會農化廠</c:v>
                </c:pt>
                <c:pt idx="9">
                  <c:v>世大農化工廠股份有限公司</c:v>
                </c:pt>
                <c:pt idx="10">
                  <c:v>青山貿易有限公司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楊桃</c:v>
                </c:pt>
                <c:pt idx="1">
                  <c:v>桑科小漿果類</c:v>
                </c:pt>
                <c:pt idx="2">
                  <c:v>木虌果</c:v>
                </c:pt>
                <c:pt idx="3">
                  <c:v>扁蒲</c:v>
                </c:pt>
                <c:pt idx="4">
                  <c:v>夏南瓜</c:v>
                </c:pt>
                <c:pt idx="5">
                  <c:v>南瓜</c:v>
                </c:pt>
                <c:pt idx="6">
                  <c:v>冬瓜</c:v>
                </c:pt>
                <c:pt idx="7">
                  <c:v>草莓</c:v>
                </c:pt>
                <c:pt idx="8">
                  <c:v>茄科果菜類</c:v>
                </c:pt>
                <c:pt idx="9">
                  <c:v>花木</c:v>
                </c:pt>
                <c:pt idx="10">
                  <c:v>柑桔類</c:v>
                </c:pt>
                <c:pt idx="11">
                  <c:v>大豆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芬普毆蟎多</c:v>
                </c:pt>
                <c:pt idx="1">
                  <c:v>畢芬寧</c:v>
                </c:pt>
                <c:pt idx="2">
                  <c:v>賜派芬</c:v>
                </c:pt>
                <c:pt idx="3">
                  <c:v>得芬瑞</c:v>
                </c:pt>
                <c:pt idx="4">
                  <c:v>賽芬蟎</c:v>
                </c:pt>
                <c:pt idx="5">
                  <c:v>汰芬隆</c:v>
                </c:pt>
                <c:pt idx="6">
                  <c:v>必芬蟎</c:v>
                </c:pt>
                <c:pt idx="7">
                  <c:v>賜滅芬</c:v>
                </c:pt>
                <c:pt idx="8">
                  <c:v>賽派芬</c:v>
                </c:pt>
                <c:pt idx="9">
                  <c:v>福隆納乃得</c:v>
                </c:pt>
                <c:pt idx="10">
                  <c:v>合賽芬普寧</c:v>
                </c:pt>
                <c:pt idx="11">
                  <c:v>佈賜芬蟎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4</c:v>
                </c:pt>
                <c:pt idx="2">
                  <c:v>5</c:v>
                </c:pt>
                <c:pt idx="3">
                  <c:v>8</c:v>
                </c:pt>
                <c:pt idx="4">
                  <c:v>2</c:v>
                </c:pt>
                <c:pt idx="5">
                  <c:v>2</c:v>
                </c:pt>
                <c:pt idx="6">
                  <c:v>7</c:v>
                </c:pt>
                <c:pt idx="7">
                  <c:v>7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芬普蟎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13／進字證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合賽芬普寧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