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益滅賽寧 40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臺益工業股份有限公司</c:v>
                </c:pt>
                <c:pt idx="1">
                  <c:v>聯利農業科技股份有限公司</c:v>
                </c:pt>
                <c:pt idx="2">
                  <c:v>東和化學企業股份有限公司</c:v>
                </c:pt>
                <c:pt idx="3">
                  <c:v>富農化學工業股份有限公司</c:v>
                </c:pt>
                <c:pt idx="4">
                  <c:v>安旺特股份有限公司</c:v>
                </c:pt>
                <c:pt idx="5">
                  <c:v>大勝化學工業股份有限公司</c:v>
                </c:pt>
                <c:pt idx="6">
                  <c:v>國豐化學工業股份有限公司</c:v>
                </c:pt>
                <c:pt idx="7">
                  <c:v>台灣正豐植保股份有限公司</c:v>
                </c:pt>
                <c:pt idx="8">
                  <c:v>利台化學工業股份有限公司</c:v>
                </c:pt>
                <c:pt idx="9">
                  <c:v>世大農化工廠股份有限公司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蔬菜</c:v>
                </c:pt>
                <c:pt idx="1">
                  <c:v>番茄</c:v>
                </c:pt>
                <c:pt idx="2">
                  <c:v>水稻</c:v>
                </c:pt>
                <c:pt idx="3">
                  <c:v>柑桔類</c:v>
                </c:pt>
                <c:pt idx="4">
                  <c:v>十字花科小葉菜類</c:v>
                </c:pt>
                <c:pt idx="5">
                  <c:v>十字花科包葉菜類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賽速安勃</c:v>
                </c:pt>
                <c:pt idx="1">
                  <c:v>賽速洛寧</c:v>
                </c:pt>
                <c:pt idx="2">
                  <c:v>賜諾特</c:v>
                </c:pt>
                <c:pt idx="3">
                  <c:v>氟大滅</c:v>
                </c:pt>
                <c:pt idx="4">
                  <c:v>阿巴安勃</c:v>
                </c:pt>
                <c:pt idx="5">
                  <c:v>福隆納乃得</c:v>
                </c:pt>
                <c:pt idx="6">
                  <c:v>滅芬諾特</c:v>
                </c:pt>
                <c:pt idx="7">
                  <c:v>特安勃</c:v>
                </c:pt>
                <c:pt idx="8">
                  <c:v>撲殺培丹</c:v>
                </c:pt>
                <c:pt idx="9">
                  <c:v>白克松</c:v>
                </c:pt>
                <c:pt idx="10">
                  <c:v>納得亞滅寧</c:v>
                </c:pt>
                <c:pt idx="11">
                  <c:v>庫斯蘇力菌E-911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益滅賽寧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10／進字證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10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6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