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曼普歐西比 280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山葵</c:v>
                </c:pt>
                <c:pt idx="1">
                  <c:v>山茼蒿</c:v>
                </c:pt>
                <c:pt idx="2">
                  <c:v>夏南瓜</c:v>
                </c:pt>
                <c:pt idx="3">
                  <c:v>南瓜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冬瓜</c:v>
                </c:pt>
                <c:pt idx="7">
                  <c:v>不結球萵苣與半結球萵苣</c:v>
                </c:pt>
                <c:pt idx="8">
                  <c:v>蕗蕎</c:v>
                </c:pt>
                <c:pt idx="9">
                  <c:v>蒜</c:v>
                </c:pt>
                <c:pt idx="10">
                  <c:v>番茄</c:v>
                </c:pt>
                <c:pt idx="11">
                  <c:v>珠蔥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快得克絕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福賽快得寧</c:v>
                </c:pt>
                <c:pt idx="8">
                  <c:v>嘉賜快得寧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9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曼普歐西比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