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芬普寧 90 (%)</c:v>
                </c:pt>
                <c:pt idx="1">
                  <c:v>貝芬普寧 75 (%) WP</c:v>
                </c:pt>
                <c:pt idx="2">
                  <c:v>合賽芬普寧 7.5  (%) …</c:v>
                </c:pt>
                <c:pt idx="3">
                  <c:v>合賽芬普寧 11 (%) EC</c:v>
                </c:pt>
                <c:pt idx="4">
                  <c:v>芬普寧 10 (%) SC</c:v>
                </c:pt>
                <c:pt idx="5">
                  <c:v>撲滅芬普寧 46.5 (%) …</c:v>
                </c:pt>
                <c:pt idx="6">
                  <c:v>芬普寧 10 (%) WP</c:v>
                </c:pt>
                <c:pt idx="7">
                  <c:v>芬普寧 10 (%) EC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4</c:v>
                </c:pt>
                <c:pt idx="7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興農股份有限公司</c:v>
                </c:pt>
                <c:pt idx="1">
                  <c:v>瑞福企業有限公司</c:v>
                </c:pt>
                <c:pt idx="2">
                  <c:v>松樹國際有限公司</c:v>
                </c:pt>
                <c:pt idx="3">
                  <c:v>東鋒股份有限公司</c:v>
                </c:pt>
                <c:pt idx="4">
                  <c:v>臺聯實業股份有限公司</c:v>
                </c:pt>
                <c:pt idx="5">
                  <c:v>民信有限公司</c:v>
                </c:pt>
                <c:pt idx="6">
                  <c:v>臺灣庵原農藥股份有限公司</c:v>
                </c:pt>
                <c:pt idx="7">
                  <c:v>好速化學股份有限公司</c:v>
                </c:pt>
                <c:pt idx="8">
                  <c:v>台灣住友化學股份有限公司</c:v>
                </c:pt>
                <c:pt idx="9">
                  <c:v>立農化學股份有限公司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楊桃</c:v>
                </c:pt>
                <c:pt idx="1">
                  <c:v>木瓜</c:v>
                </c:pt>
                <c:pt idx="2">
                  <c:v>梨果類</c:v>
                </c:pt>
                <c:pt idx="3">
                  <c:v>梨</c:v>
                </c:pt>
                <c:pt idx="4">
                  <c:v>十字花科小葉菜類</c:v>
                </c:pt>
                <c:pt idx="5">
                  <c:v>十字花科包葉菜類</c:v>
                </c:pt>
                <c:pt idx="6">
                  <c:v>花木</c:v>
                </c:pt>
                <c:pt idx="7">
                  <c:v>番荔枝</c:v>
                </c:pt>
                <c:pt idx="8">
                  <c:v>柑桔類</c:v>
                </c:pt>
                <c:pt idx="9">
                  <c:v>葡萄</c:v>
                </c:pt>
                <c:pt idx="10">
                  <c:v>草莓</c:v>
                </c:pt>
                <c:pt idx="11">
                  <c:v>茶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加保福化利</c:v>
                </c:pt>
                <c:pt idx="1">
                  <c:v>亞克瑞</c:v>
                </c:pt>
                <c:pt idx="2">
                  <c:v>賜派地</c:v>
                </c:pt>
                <c:pt idx="3">
                  <c:v>佈賜芬蟎</c:v>
                </c:pt>
                <c:pt idx="4">
                  <c:v>庫斯蘇力菌EG-2371</c:v>
                </c:pt>
                <c:pt idx="5">
                  <c:v>枯草桿菌Y1336</c:v>
                </c:pt>
                <c:pt idx="6">
                  <c:v>賓得克利</c:v>
                </c:pt>
                <c:pt idx="7">
                  <c:v>庫斯蘇力菌E-911</c:v>
                </c:pt>
                <c:pt idx="8">
                  <c:v>蕈狀芽孢桿菌AGB01</c:v>
                </c:pt>
                <c:pt idx="9">
                  <c:v>小菜蛾性費洛蒙</c:v>
                </c:pt>
                <c:pt idx="10">
                  <c:v>賽氟菲克利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芬普寧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12／進字證 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