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福多寧 15 (%) EC</c:v>
                </c:pt>
                <c:pt idx="1">
                  <c:v>福多寧 20 (%) SC</c:v>
                </c:pt>
                <c:pt idx="2">
                  <c:v>福多寧 50 (%) WP</c:v>
                </c:pt>
                <c:pt idx="3">
                  <c:v>四氯福多寧 48.9 (%) 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日佳農葯股份有限公司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豆科小葉菜類</c:v>
                </c:pt>
                <c:pt idx="1">
                  <c:v>豆科乾豆類</c:v>
                </c:pt>
                <c:pt idx="2">
                  <c:v>蒟蒻</c:v>
                </c:pt>
                <c:pt idx="3">
                  <c:v>莧菜</c:v>
                </c:pt>
                <c:pt idx="4">
                  <c:v>芋</c:v>
                </c:pt>
                <c:pt idx="5">
                  <c:v>胡麻</c:v>
                </c:pt>
                <c:pt idx="6">
                  <c:v>甜菜</c:v>
                </c:pt>
                <c:pt idx="7">
                  <c:v>水稻</c:v>
                </c:pt>
                <c:pt idx="8">
                  <c:v>樹薯</c:v>
                </c:pt>
                <c:pt idx="9">
                  <c:v>蔥科根菜類</c:v>
                </c:pt>
                <c:pt idx="10">
                  <c:v>蔥科小葉菜類</c:v>
                </c:pt>
                <c:pt idx="11">
                  <c:v>甘藷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6</c:v>
                </c:pt>
                <c:pt idx="10">
                  <c:v>6</c:v>
                </c:pt>
                <c:pt idx="11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三氟敏</c:v>
                </c:pt>
                <c:pt idx="1">
                  <c:v>滅特座</c:v>
                </c:pt>
                <c:pt idx="2">
                  <c:v>三氟得克利</c:v>
                </c:pt>
                <c:pt idx="3">
                  <c:v>大克爛</c:v>
                </c:pt>
                <c:pt idx="4">
                  <c:v>平氟芬</c:v>
                </c:pt>
                <c:pt idx="5">
                  <c:v>依普氟殺</c:v>
                </c:pt>
                <c:pt idx="6">
                  <c:v>滅芬座</c:v>
                </c:pt>
                <c:pt idx="7">
                  <c:v>枯草桿菌Y1336</c:v>
                </c:pt>
                <c:pt idx="8">
                  <c:v>賓得克利</c:v>
                </c:pt>
                <c:pt idx="9">
                  <c:v>殺紋依得利</c:v>
                </c:pt>
                <c:pt idx="10">
                  <c:v>蕈狀芽孢桿菌AGB01</c:v>
                </c:pt>
                <c:pt idx="11">
                  <c:v>賽氟菲克利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福多寧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4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29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6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33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30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賽氟菲克利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蕈狀芽孢桿菌A…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殺紋依得利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賓得克利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依普氟殺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平氟芬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大克爛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三氟得克利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滅特座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