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佈飛百滅寧 33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日農科技股份有限公司</c:v>
                </c:pt>
                <c:pt idx="1">
                  <c:v>國豐化學工業股份有限公司</c:v>
                </c:pt>
                <c:pt idx="2">
                  <c:v>世大農化工廠股份有限公司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菠菜</c:v>
                </c:pt>
                <c:pt idx="1">
                  <c:v>莧菜</c:v>
                </c:pt>
                <c:pt idx="2">
                  <c:v>茄科根菜類</c:v>
                </c:pt>
                <c:pt idx="3">
                  <c:v>茄科果菜類</c:v>
                </c:pt>
                <c:pt idx="4">
                  <c:v>茄科小葉菜類</c:v>
                </c:pt>
                <c:pt idx="5">
                  <c:v>芹菜</c:v>
                </c:pt>
                <c:pt idx="6">
                  <c:v>芋</c:v>
                </c:pt>
                <c:pt idx="7">
                  <c:v>胡蘿蔔</c:v>
                </c:pt>
                <c:pt idx="8">
                  <c:v>羅勒</c:v>
                </c:pt>
                <c:pt idx="9">
                  <c:v>百合</c:v>
                </c:pt>
                <c:pt idx="10">
                  <c:v>旋花科根菜類</c:v>
                </c:pt>
                <c:pt idx="11">
                  <c:v>旋花科小葉菜類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諾伐隆</c:v>
                </c:pt>
                <c:pt idx="1">
                  <c:v>滅芬諾</c:v>
                </c:pt>
                <c:pt idx="2">
                  <c:v>可芬諾</c:v>
                </c:pt>
                <c:pt idx="3">
                  <c:v>剋安勃</c:v>
                </c:pt>
                <c:pt idx="4">
                  <c:v>汰芬隆</c:v>
                </c:pt>
                <c:pt idx="5">
                  <c:v>賽速安勃</c:v>
                </c:pt>
                <c:pt idx="6">
                  <c:v>賜諾特</c:v>
                </c:pt>
                <c:pt idx="7">
                  <c:v>氟大滅</c:v>
                </c:pt>
                <c:pt idx="8">
                  <c:v>阿巴安勃</c:v>
                </c:pt>
                <c:pt idx="9">
                  <c:v>特安勃</c:v>
                </c:pt>
                <c:pt idx="10">
                  <c:v>白克松</c:v>
                </c:pt>
                <c:pt idx="11">
                  <c:v>庫斯蘇力菌E-911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20</c:v>
                </c:pt>
                <c:pt idx="4">
                  <c:v>6</c:v>
                </c:pt>
                <c:pt idx="5">
                  <c:v>15</c:v>
                </c:pt>
                <c:pt idx="6">
                  <c:v>10</c:v>
                </c:pt>
                <c:pt idx="7">
                  <c:v>2</c:v>
                </c:pt>
                <c:pt idx="8">
                  <c:v>2</c:v>
                </c:pt>
                <c:pt idx="9">
                  <c:v>7</c:v>
                </c:pt>
                <c:pt idx="10">
                  <c:v>8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佈飛百滅寧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