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硫黃芬胺 37.5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興農股份有限公司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木瓜</c:v>
                </c:pt>
                <c:pt idx="1">
                  <c:v>印度棗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快得保淨</c:v>
                </c:pt>
                <c:pt idx="1">
                  <c:v>普克利</c:v>
                </c:pt>
                <c:pt idx="2">
                  <c:v>免賴得</c:v>
                </c:pt>
                <c:pt idx="3">
                  <c:v>賽福寧</c:v>
                </c:pt>
                <c:pt idx="4">
                  <c:v>克熱淨(烷苯磺酸鹽)</c:v>
                </c:pt>
                <c:pt idx="5">
                  <c:v>平克座</c:v>
                </c:pt>
                <c:pt idx="6">
                  <c:v>白列克敏</c:v>
                </c:pt>
                <c:pt idx="7">
                  <c:v>氟殺克敏</c:v>
                </c:pt>
                <c:pt idx="8">
                  <c:v>派滅芬</c:v>
                </c:pt>
                <c:pt idx="9">
                  <c:v>貝芬依滅列</c:v>
                </c:pt>
                <c:pt idx="10">
                  <c:v>得克芬胺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硫黃芬胺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白列克敏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克熱淨(烷苯磺…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免賴得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