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大克爛 50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興農股份有限公司</c:v>
                </c:pt>
                <c:pt idx="1">
                  <c:v>利台化學工業股份有限公司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蔥</c:v>
                </c:pt>
                <c:pt idx="1">
                  <c:v>落花生</c:v>
                </c:pt>
                <c:pt idx="2">
                  <c:v>草菇</c:v>
                </c:pt>
                <c:pt idx="3">
                  <c:v>結球萵苣</c:v>
                </c:pt>
                <c:pt idx="4">
                  <c:v>小葉菜類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福多寧</c:v>
                </c:pt>
                <c:pt idx="1">
                  <c:v>撲滅寧</c:v>
                </c:pt>
                <c:pt idx="2">
                  <c:v>貝芬同</c:v>
                </c:pt>
                <c:pt idx="3">
                  <c:v>護汰派滅芬</c:v>
                </c:pt>
                <c:pt idx="4">
                  <c:v>快得依普同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大克爛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2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快得依普同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護汰派滅芬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貝芬同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福多寧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