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樂滅草 98 (%)</c:v>
                </c:pt>
                <c:pt idx="1">
                  <c:v>樂滅草 97 (%)</c:v>
                </c:pt>
                <c:pt idx="2">
                  <c:v>樂滅草 94 (%)</c:v>
                </c:pt>
                <c:pt idx="3">
                  <c:v>樂滅草 95 (%)</c:v>
                </c:pt>
                <c:pt idx="4">
                  <c:v>樂滅草 25 (%) EC</c:v>
                </c:pt>
                <c:pt idx="5">
                  <c:v>樂滅草 2  (%) GR</c:v>
                </c:pt>
                <c:pt idx="6">
                  <c:v>丁拉樂滅草 4  (%) GR</c:v>
                </c:pt>
                <c:pt idx="7">
                  <c:v>丁拉樂滅草 20 (%) EC</c:v>
                </c:pt>
                <c:pt idx="8">
                  <c:v>樂滅草 12 (%) 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7</c:v>
                </c:pt>
                <c:pt idx="7">
                  <c:v>14</c:v>
                </c:pt>
                <c:pt idx="8">
                  <c:v>25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台灣正豐植保股份有限公司</c:v>
                </c:pt>
                <c:pt idx="1">
                  <c:v>東和化學企業股份有限公司</c:v>
                </c:pt>
                <c:pt idx="2">
                  <c:v>惠光股份有限公司</c:v>
                </c:pt>
                <c:pt idx="3">
                  <c:v>富農化學工業股份有限公司</c:v>
                </c:pt>
                <c:pt idx="4">
                  <c:v>安旺特股份有限公司</c:v>
                </c:pt>
                <c:pt idx="5">
                  <c:v>台農三和化工股份有限公司</c:v>
                </c:pt>
                <c:pt idx="6">
                  <c:v>利台化學工業股份有限公司</c:v>
                </c:pt>
                <c:pt idx="7">
                  <c:v>興農股份有限公司</c:v>
                </c:pt>
                <c:pt idx="8">
                  <c:v>臺聯實業股份有限公司</c:v>
                </c:pt>
                <c:pt idx="9">
                  <c:v>日農科技股份有限公司</c:v>
                </c:pt>
                <c:pt idx="10">
                  <c:v>大成化學工業股份有限公司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落花生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免速普拉草</c:v>
                </c:pt>
                <c:pt idx="1">
                  <c:v>殺丹免速隆</c:v>
                </c:pt>
                <c:pt idx="2">
                  <c:v>滅芬免速隆</c:v>
                </c:pt>
                <c:pt idx="3">
                  <c:v>丁拉依速隆</c:v>
                </c:pt>
                <c:pt idx="4">
                  <c:v>免速隆</c:v>
                </c:pt>
                <c:pt idx="5">
                  <c:v>汰硫免速隆</c:v>
                </c:pt>
                <c:pt idx="6">
                  <c:v>稻得免速隆</c:v>
                </c:pt>
                <c:pt idx="7">
                  <c:v>丁拉百速隆</c:v>
                </c:pt>
                <c:pt idx="8">
                  <c:v>滅芬草</c:v>
                </c:pt>
                <c:pt idx="9">
                  <c:v>滅芬百速隆</c:v>
                </c:pt>
                <c:pt idx="10">
                  <c:v>除草靈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樂滅草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43／進字證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