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達有龍 98.5 (%)</c:v>
                </c:pt>
                <c:pt idx="1">
                  <c:v>達有龍 95 (%)</c:v>
                </c:pt>
                <c:pt idx="2">
                  <c:v>達有龍 97 (%)</c:v>
                </c:pt>
                <c:pt idx="3">
                  <c:v>達有龍 98 (%)</c:v>
                </c:pt>
                <c:pt idx="4">
                  <c:v>達有龍 80 (%) WG</c:v>
                </c:pt>
                <c:pt idx="5">
                  <c:v>達有龍 40 (%) SC</c:v>
                </c:pt>
                <c:pt idx="6">
                  <c:v>達有龍 80 (%) WP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9</c:v>
                </c:pt>
                <c:pt idx="5">
                  <c:v>21</c:v>
                </c:pt>
                <c:pt idx="6">
                  <c:v>25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易利特開發有限公司</c:v>
                </c:pt>
                <c:pt idx="2">
                  <c:v>惠光股份有限公司</c:v>
                </c:pt>
                <c:pt idx="3">
                  <c:v>嘉泰企業股份有限公司</c:v>
                </c:pt>
                <c:pt idx="4">
                  <c:v>利台化學工業股份有限公司</c:v>
                </c:pt>
                <c:pt idx="5">
                  <c:v>光華化學股份有限公司</c:v>
                </c:pt>
                <c:pt idx="6">
                  <c:v>嘉濱貿易有限公司</c:v>
                </c:pt>
                <c:pt idx="7">
                  <c:v>合林企業有限公司</c:v>
                </c:pt>
                <c:pt idx="8">
                  <c:v>青山貿易有限公司</c:v>
                </c:pt>
                <c:pt idx="9">
                  <c:v>萬得發有限公司</c:v>
                </c:pt>
                <c:pt idx="10">
                  <c:v>聯利農業科技股份有限公司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茶</c:v>
                </c:pt>
                <c:pt idx="1">
                  <c:v>甘蔗</c:v>
                </c:pt>
                <c:pt idx="2">
                  <c:v>柑桔類</c:v>
                </c:pt>
                <c:pt idx="3">
                  <c:v>亞麻</c:v>
                </c:pt>
                <c:pt idx="4">
                  <c:v>鳳梨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克草</c:v>
                </c:pt>
                <c:pt idx="2">
                  <c:v>乙基克繁草</c:v>
                </c:pt>
                <c:pt idx="3">
                  <c:v>伏寄普</c:v>
                </c:pt>
                <c:pt idx="4">
                  <c:v>依滅草</c:v>
                </c:pt>
                <c:pt idx="5">
                  <c:v>殺芬草</c:v>
                </c:pt>
                <c:pt idx="6">
                  <c:v>嘉磷塞 (胺鹽 )</c:v>
                </c:pt>
                <c:pt idx="7">
                  <c:v>草滅淨</c:v>
                </c:pt>
                <c:pt idx="8">
                  <c:v>嘉磷氟氯比</c:v>
                </c:pt>
                <c:pt idx="9">
                  <c:v>伏速隆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達有龍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31／進字證 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