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保粒黴素 丁 20.7 (%)</c:v>
                </c:pt>
                <c:pt idx="1">
                  <c:v>保粒黴素 丁 5  (%) OD</c:v>
                </c:pt>
                <c:pt idx="2">
                  <c:v>保粒黴素 丁 11.3 (%)…</c:v>
                </c:pt>
                <c:pt idx="3">
                  <c:v>保粒黴素 丁 2.25  (%…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興農股份有限公司</c:v>
                </c:pt>
                <c:pt idx="1">
                  <c:v>日佳農葯股份有限公司</c:v>
                </c:pt>
                <c:pt idx="2">
                  <c:v>立農化學股份有限公司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蘆筍</c:v>
                </c:pt>
                <c:pt idx="1">
                  <c:v>水稻</c:v>
                </c:pt>
                <c:pt idx="2">
                  <c:v>瓜菜類</c:v>
                </c:pt>
                <c:pt idx="3">
                  <c:v>茶</c:v>
                </c:pt>
                <c:pt idx="4">
                  <c:v>瓜果類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平氟芬</c:v>
                </c:pt>
                <c:pt idx="1">
                  <c:v>依普氟殺</c:v>
                </c:pt>
                <c:pt idx="2">
                  <c:v>嘉賜貝芬</c:v>
                </c:pt>
                <c:pt idx="3">
                  <c:v>滅芬座</c:v>
                </c:pt>
                <c:pt idx="4">
                  <c:v>扶比胺</c:v>
                </c:pt>
                <c:pt idx="5">
                  <c:v>保粒保淨</c:v>
                </c:pt>
                <c:pt idx="6">
                  <c:v>枯草桿菌Y1336</c:v>
                </c:pt>
                <c:pt idx="7">
                  <c:v>貝芬撲克拉</c:v>
                </c:pt>
                <c:pt idx="8">
                  <c:v>賓得克利</c:v>
                </c:pt>
                <c:pt idx="9">
                  <c:v>蕈狀芽孢桿菌AGB01</c:v>
                </c:pt>
                <c:pt idx="10">
                  <c:v>賽氟菲克利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保粒黴素 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依普氟殺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