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賽滅松 45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龍燈生物科技股份有限公司</c:v>
                </c:pt>
                <c:pt idx="1">
                  <c:v>臺益工業股份有限公司</c:v>
                </c:pt>
                <c:pt idx="2">
                  <c:v>眾益農業生技股份有限公司</c:v>
                </c:pt>
                <c:pt idx="3">
                  <c:v>洽益化學股份有限公司</c:v>
                </c:pt>
                <c:pt idx="4">
                  <c:v>安旺特股份有限公司</c:v>
                </c:pt>
                <c:pt idx="5">
                  <c:v>大成化學工業股份有限公司</c:v>
                </c:pt>
                <c:pt idx="6">
                  <c:v>國豐化學工業股份有限公司</c:v>
                </c:pt>
                <c:pt idx="7">
                  <c:v>嘉農企業股份有限公司</c:v>
                </c:pt>
                <c:pt idx="8">
                  <c:v>台灣正豐植保股份有限公司</c:v>
                </c:pt>
                <c:pt idx="9">
                  <c:v>利台化學工業股份有限公司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十字花科根菜類</c:v>
                </c:pt>
                <c:pt idx="1">
                  <c:v>十字花科小葉菜類</c:v>
                </c:pt>
                <c:pt idx="2">
                  <c:v>十字花科包葉菜類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賜諾特</c:v>
                </c:pt>
                <c:pt idx="1">
                  <c:v>氟大滅</c:v>
                </c:pt>
                <c:pt idx="2">
                  <c:v>阿巴安勃</c:v>
                </c:pt>
                <c:pt idx="3">
                  <c:v>賽安勃</c:v>
                </c:pt>
                <c:pt idx="4">
                  <c:v>特安勃</c:v>
                </c:pt>
                <c:pt idx="5">
                  <c:v>益滅賽寧</c:v>
                </c:pt>
                <c:pt idx="6">
                  <c:v>白克松</c:v>
                </c:pt>
                <c:pt idx="7">
                  <c:v>亞克瑞</c:v>
                </c:pt>
                <c:pt idx="8">
                  <c:v>庫斯蘇力菌EG-2371</c:v>
                </c:pt>
                <c:pt idx="9">
                  <c:v>庫斯蘇力菌E-911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3</c:v>
                </c:pt>
                <c:pt idx="9">
                  <c:v>6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賽滅松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10／進字證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