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克凡派 97 (%)</c:v>
                </c:pt>
                <c:pt idx="1">
                  <c:v>克凡派 97.1 (%)</c:v>
                </c:pt>
                <c:pt idx="2">
                  <c:v>克凡派 95 (%)</c:v>
                </c:pt>
                <c:pt idx="3">
                  <c:v>克凡派 96 (%)</c:v>
                </c:pt>
                <c:pt idx="4">
                  <c:v>克凡派 98 (%)</c:v>
                </c:pt>
                <c:pt idx="5">
                  <c:v>克凡派 10 (%) SC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51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詣榮國際有限公司</c:v>
                </c:pt>
                <c:pt idx="1">
                  <c:v>青山貿易有限公司</c:v>
                </c:pt>
                <c:pt idx="2">
                  <c:v>萬得發有限公司</c:v>
                </c:pt>
                <c:pt idx="3">
                  <c:v>臺灣潤農有限公司</c:v>
                </c:pt>
                <c:pt idx="4">
                  <c:v>安旺特股份有限公司</c:v>
                </c:pt>
                <c:pt idx="5">
                  <c:v>大成化學工業股份有限公司</c:v>
                </c:pt>
                <c:pt idx="6">
                  <c:v>嘉濱貿易有限公司</c:v>
                </c:pt>
                <c:pt idx="7">
                  <c:v>嘉泰企業股份有限公司</c:v>
                </c:pt>
                <c:pt idx="8">
                  <c:v>台灣日產化工股份有限公司</c:v>
                </c:pt>
                <c:pt idx="9">
                  <c:v>優必樂有限公司</c:v>
                </c:pt>
                <c:pt idx="10">
                  <c:v>台灣巴斯夫股份有限公司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菜豆</c:v>
                </c:pt>
                <c:pt idx="1">
                  <c:v>翼豆</c:v>
                </c:pt>
                <c:pt idx="2">
                  <c:v>棗</c:v>
                </c:pt>
                <c:pt idx="3">
                  <c:v>扁豆</c:v>
                </c:pt>
                <c:pt idx="4">
                  <c:v>山藥</c:v>
                </c:pt>
                <c:pt idx="5">
                  <c:v>印度棗</c:v>
                </c:pt>
                <c:pt idx="6">
                  <c:v>刀豆</c:v>
                </c:pt>
                <c:pt idx="7">
                  <c:v>豇豆</c:v>
                </c:pt>
                <c:pt idx="8">
                  <c:v>蠶豆</c:v>
                </c:pt>
                <c:pt idx="9">
                  <c:v>花豆</c:v>
                </c:pt>
                <c:pt idx="10">
                  <c:v>樹豆</c:v>
                </c:pt>
                <c:pt idx="11">
                  <c:v>豌豆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白克松</c:v>
                </c:pt>
                <c:pt idx="1">
                  <c:v>加保福化利</c:v>
                </c:pt>
                <c:pt idx="2">
                  <c:v>亞克瑞</c:v>
                </c:pt>
                <c:pt idx="3">
                  <c:v>福文松</c:v>
                </c:pt>
                <c:pt idx="4">
                  <c:v>滅賜克</c:v>
                </c:pt>
                <c:pt idx="5">
                  <c:v>益洛寧</c:v>
                </c:pt>
                <c:pt idx="6">
                  <c:v>佈飛百滅寧</c:v>
                </c:pt>
                <c:pt idx="7">
                  <c:v>庫斯蘇力菌EG-2371</c:v>
                </c:pt>
                <c:pt idx="8">
                  <c:v>庫斯蘇力菌E-911</c:v>
                </c:pt>
                <c:pt idx="9">
                  <c:v>克凡洛寧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2</c:v>
                </c:pt>
                <c:pt idx="2">
                  <c:v>8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13</c:v>
                </c:pt>
                <c:pt idx="7">
                  <c:v>2</c:v>
                </c:pt>
                <c:pt idx="8">
                  <c:v>6</c:v>
                </c:pt>
                <c:pt idx="9">
                  <c:v>7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克凡派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30／進字證 21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