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布芬淨 97 (%)</c:v>
                </c:pt>
                <c:pt idx="1">
                  <c:v>布芬淨 99 (%)</c:v>
                </c:pt>
                <c:pt idx="2">
                  <c:v>布芬淨 85 (%)</c:v>
                </c:pt>
                <c:pt idx="3">
                  <c:v>布芬淨 98 (%)</c:v>
                </c:pt>
                <c:pt idx="4">
                  <c:v>布芬淨 40 (%) SC</c:v>
                </c:pt>
                <c:pt idx="5">
                  <c:v>布芬淨 25 (%) WP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12</c:v>
                </c:pt>
                <c:pt idx="5">
                  <c:v>20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嘉濱貿易有限公司</c:v>
                </c:pt>
                <c:pt idx="1">
                  <c:v>台農三和化工股份有限公司</c:v>
                </c:pt>
                <c:pt idx="2">
                  <c:v>萬得發有限公司</c:v>
                </c:pt>
                <c:pt idx="3">
                  <c:v>美商雅柏生活科技有限公司臺灣分…</c:v>
                </c:pt>
                <c:pt idx="4">
                  <c:v>洽益化學股份有限公司</c:v>
                </c:pt>
                <c:pt idx="5">
                  <c:v>日佳農葯股份有限公司</c:v>
                </c:pt>
                <c:pt idx="6">
                  <c:v>好速化學股份有限公司</c:v>
                </c:pt>
                <c:pt idx="7">
                  <c:v>大成化學工業股份有限公司</c:v>
                </c:pt>
                <c:pt idx="8">
                  <c:v>中華民國農會附設各級農會農化廠</c:v>
                </c:pt>
                <c:pt idx="9">
                  <c:v>興農股份有限公司</c:v>
                </c:pt>
                <c:pt idx="10">
                  <c:v>安旺特股份有限公司</c:v>
                </c:pt>
                <c:pt idx="11">
                  <c:v>日農科技股份有限公司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3</c:v>
                </c:pt>
                <c:pt idx="11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印度棗</c:v>
                </c:pt>
                <c:pt idx="1">
                  <c:v>花椰菜</c:v>
                </c:pt>
                <c:pt idx="2">
                  <c:v>瓜菜類</c:v>
                </c:pt>
                <c:pt idx="3">
                  <c:v>梨</c:v>
                </c:pt>
                <c:pt idx="4">
                  <c:v>小葉菜類</c:v>
                </c:pt>
                <c:pt idx="5">
                  <c:v>咖啡</c:v>
                </c:pt>
                <c:pt idx="6">
                  <c:v>可可</c:v>
                </c:pt>
                <c:pt idx="7">
                  <c:v>菊</c:v>
                </c:pt>
                <c:pt idx="8">
                  <c:v>花木</c:v>
                </c:pt>
                <c:pt idx="9">
                  <c:v>瓜果類</c:v>
                </c:pt>
                <c:pt idx="10">
                  <c:v>水稻</c:v>
                </c:pt>
                <c:pt idx="11">
                  <c:v>檬果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4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賽速洛寧</c:v>
                </c:pt>
                <c:pt idx="1">
                  <c:v>賜派滅</c:v>
                </c:pt>
                <c:pt idx="2">
                  <c:v>第滅達胺</c:v>
                </c:pt>
                <c:pt idx="3">
                  <c:v>益保扶</c:v>
                </c:pt>
                <c:pt idx="4">
                  <c:v>速殺氟</c:v>
                </c:pt>
                <c:pt idx="5">
                  <c:v>賽安勃</c:v>
                </c:pt>
                <c:pt idx="6">
                  <c:v>布芬大利松</c:v>
                </c:pt>
                <c:pt idx="7">
                  <c:v>氟美派</c:v>
                </c:pt>
                <c:pt idx="8">
                  <c:v>滅克蝨</c:v>
                </c:pt>
                <c:pt idx="9">
                  <c:v>布芬益化利</c:v>
                </c:pt>
                <c:pt idx="10">
                  <c:v>免敵克</c:v>
                </c:pt>
                <c:pt idx="11">
                  <c:v>益洛寧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5</c:v>
                </c:pt>
                <c:pt idx="2">
                  <c:v>1</c:v>
                </c:pt>
                <c:pt idx="3">
                  <c:v>1</c:v>
                </c:pt>
                <c:pt idx="4">
                  <c:v>4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布芬淨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12／進字證 20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免敵克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布芬益化利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滅克蝨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氟美派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布芬大利松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益保扶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第滅達胺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