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百里酚 25 (%) GD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威群國際有限公司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蜜蜂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福化利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百里酚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621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