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伽瑪賽洛寧 1.5 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台灣富美實有限公司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茄子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丁基加保扶</c:v>
                </c:pt>
                <c:pt idx="1">
                  <c:v>覆滅蟎</c:v>
                </c:pt>
                <c:pt idx="2">
                  <c:v>阿巴汀</c:v>
                </c:pt>
                <c:pt idx="3">
                  <c:v>畢芬寧</c:v>
                </c:pt>
                <c:pt idx="4">
                  <c:v>賽速洛寧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伽瑪賽洛寧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覆滅蟎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