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克絕 96 (%)</c:v>
                </c:pt>
                <c:pt idx="1">
                  <c:v>克絕 98 (%)</c:v>
                </c:pt>
                <c:pt idx="2">
                  <c:v>克絕 97 (%)</c:v>
                </c:pt>
                <c:pt idx="3">
                  <c:v>達滅克絕 350g/L (35…</c:v>
                </c:pt>
                <c:pt idx="4">
                  <c:v>達滅克絕 35 (%) WP</c:v>
                </c:pt>
                <c:pt idx="5">
                  <c:v>克絕座賽胺 66 (%) WP</c:v>
                </c:pt>
                <c:pt idx="6">
                  <c:v>克絕波爾多 93 (%) WP</c:v>
                </c:pt>
                <c:pt idx="7">
                  <c:v>三元銅克絕 29.69 (%)…</c:v>
                </c:pt>
                <c:pt idx="8">
                  <c:v>快得克絕 48 (%) WP</c:v>
                </c:pt>
                <c:pt idx="9">
                  <c:v>腈硫克絕 35 (%) WP</c:v>
                </c:pt>
                <c:pt idx="10">
                  <c:v>凡殺克絕 52.5 (%) WG</c:v>
                </c:pt>
                <c:pt idx="11">
                  <c:v>鋅錳克絕 72 (%) WP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5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4</c:v>
                </c:pt>
                <c:pt idx="10">
                  <c:v>6</c:v>
                </c:pt>
                <c:pt idx="11">
                  <c:v>16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威群國際有限公司</c:v>
                </c:pt>
                <c:pt idx="1">
                  <c:v>大勝化學工業股份有限公司</c:v>
                </c:pt>
                <c:pt idx="2">
                  <c:v>台灣道禮股份有限公司</c:v>
                </c:pt>
                <c:pt idx="3">
                  <c:v>雅飛有限公司</c:v>
                </c:pt>
                <c:pt idx="4">
                  <c:v>嘉濱貿易有限公司</c:v>
                </c:pt>
                <c:pt idx="5">
                  <c:v>台灣科迪華農業科技股份有限公司</c:v>
                </c:pt>
                <c:pt idx="6">
                  <c:v>台灣日產化工股份有限公司</c:v>
                </c:pt>
                <c:pt idx="7">
                  <c:v>保加利亞商艾格立亞股份有限公司…</c:v>
                </c:pt>
                <c:pt idx="8">
                  <c:v>嘉泰企業股份有限公司</c:v>
                </c:pt>
                <c:pt idx="9">
                  <c:v>興農股份有限公司</c:v>
                </c:pt>
                <c:pt idx="10">
                  <c:v>臺聯實業股份有限公司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4</c:v>
                </c:pt>
                <c:pt idx="10">
                  <c:v>5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百香果</c:v>
                </c:pt>
                <c:pt idx="1">
                  <c:v>番石榴</c:v>
                </c:pt>
                <c:pt idx="2">
                  <c:v>無花果</c:v>
                </c:pt>
                <c:pt idx="3">
                  <c:v>康乃馨</c:v>
                </c:pt>
                <c:pt idx="4">
                  <c:v>嘉德麗雅蘭</c:v>
                </c:pt>
                <c:pt idx="5">
                  <c:v>葫蘆科小葉菜類</c:v>
                </c:pt>
                <c:pt idx="6">
                  <c:v>胡瓜</c:v>
                </c:pt>
                <c:pt idx="7">
                  <c:v>馬鈴薯</c:v>
                </c:pt>
                <c:pt idx="8">
                  <c:v>瓜菜類</c:v>
                </c:pt>
                <c:pt idx="9">
                  <c:v>番茄</c:v>
                </c:pt>
                <c:pt idx="10">
                  <c:v>瓜果類</c:v>
                </c:pt>
                <c:pt idx="11">
                  <c:v>葡萄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3</c:v>
                </c:pt>
                <c:pt idx="10">
                  <c:v>6</c:v>
                </c:pt>
                <c:pt idx="11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歐西比</c:v>
                </c:pt>
                <c:pt idx="1">
                  <c:v>凡殺歐西比</c:v>
                </c:pt>
                <c:pt idx="2">
                  <c:v>氟殺比</c:v>
                </c:pt>
                <c:pt idx="3">
                  <c:v>銅合腐絕</c:v>
                </c:pt>
                <c:pt idx="4">
                  <c:v>甲鋅毆殺斯</c:v>
                </c:pt>
                <c:pt idx="5">
                  <c:v>枯草桿菌Y1336</c:v>
                </c:pt>
                <c:pt idx="6">
                  <c:v>鋅錳毆殺斯</c:v>
                </c:pt>
                <c:pt idx="7">
                  <c:v>福賽快得寧</c:v>
                </c:pt>
                <c:pt idx="8">
                  <c:v>嘉賜快得寧</c:v>
                </c:pt>
                <c:pt idx="9">
                  <c:v>快得滅達樂</c:v>
                </c:pt>
                <c:pt idx="10">
                  <c:v>鋅錳本達樂</c:v>
                </c:pt>
                <c:pt idx="11">
                  <c:v>純白鏈黴菌素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6</c:v>
                </c:pt>
                <c:pt idx="2">
                  <c:v>2</c:v>
                </c:pt>
                <c:pt idx="3">
                  <c:v>1</c:v>
                </c:pt>
                <c:pt idx="4">
                  <c:v>5</c:v>
                </c:pt>
                <c:pt idx="5">
                  <c:v>3</c:v>
                </c:pt>
                <c:pt idx="6">
                  <c:v>2</c:v>
                </c:pt>
                <c:pt idx="7">
                  <c:v>7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克絕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14／進字證 20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