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護矽得 92.5 (%)</c:v>
                </c:pt>
                <c:pt idx="1">
                  <c:v>護矽得 37 (%) EC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雅飛有限公司</c:v>
                </c:pt>
                <c:pt idx="1">
                  <c:v>萬得發有限公司</c:v>
                </c:pt>
                <c:pt idx="2">
                  <c:v>大成化學工業股份有限公司</c:v>
                </c:pt>
                <c:pt idx="3">
                  <c:v>台灣杜邦股份有限公司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Sheet1!$A$2:$A$8</c:f>
              <c:strCache>
                <c:ptCount val="7"/>
                <c:pt idx="0">
                  <c:v>鼠李科梨果類</c:v>
                </c:pt>
                <c:pt idx="1">
                  <c:v>葡萄</c:v>
                </c:pt>
                <c:pt idx="2">
                  <c:v>瓜果類</c:v>
                </c:pt>
                <c:pt idx="3">
                  <c:v>梨</c:v>
                </c:pt>
                <c:pt idx="4">
                  <c:v>桃</c:v>
                </c:pt>
                <c:pt idx="5">
                  <c:v>枇杷</c:v>
                </c:pt>
                <c:pt idx="6">
                  <c:v>梅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嘉賜貝芬</c:v>
                </c:pt>
                <c:pt idx="1">
                  <c:v>派本克</c:v>
                </c:pt>
                <c:pt idx="2">
                  <c:v>派滅芬</c:v>
                </c:pt>
                <c:pt idx="3">
                  <c:v>派芬農</c:v>
                </c:pt>
                <c:pt idx="4">
                  <c:v>芬座克敏</c:v>
                </c:pt>
                <c:pt idx="5">
                  <c:v>達克利</c:v>
                </c:pt>
                <c:pt idx="6">
                  <c:v>菲克利腐絕</c:v>
                </c:pt>
                <c:pt idx="7">
                  <c:v>保粒保淨</c:v>
                </c:pt>
                <c:pt idx="8">
                  <c:v>比芬諾</c:v>
                </c:pt>
                <c:pt idx="9">
                  <c:v>貝芬撲克拉</c:v>
                </c:pt>
                <c:pt idx="10">
                  <c:v>貝芬菲克利</c:v>
                </c:pt>
                <c:pt idx="11">
                  <c:v>得克芬胺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護矽得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4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4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7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5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8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得克芬胺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貝芬撲克拉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比芬諾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保粒保淨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菲克利腐絕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芬座克敏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派芬農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派滅芬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派本克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