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腐絕 98.5 (%)</c:v>
                </c:pt>
                <c:pt idx="1">
                  <c:v>腐絕 99 (%)</c:v>
                </c:pt>
                <c:pt idx="2">
                  <c:v>銅合腐絕 60 (%) WP</c:v>
                </c:pt>
                <c:pt idx="3">
                  <c:v>菲克利腐絕 23 (%) WP</c:v>
                </c:pt>
                <c:pt idx="4">
                  <c:v>菲克利腐絕 22.8 (%) …</c:v>
                </c:pt>
                <c:pt idx="5">
                  <c:v>腐絕快得寧 53 (%) WP</c:v>
                </c:pt>
                <c:pt idx="6">
                  <c:v>腐絕 40 (%) WP</c:v>
                </c:pt>
                <c:pt idx="7">
                  <c:v>腐絕 41.8 (%) SC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14</c:v>
                </c:pt>
                <c:pt idx="7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瑞芳植物保護股份有限公司</c:v>
                </c:pt>
                <c:pt idx="1">
                  <c:v>松樹國際有限公司</c:v>
                </c:pt>
                <c:pt idx="2">
                  <c:v>東和化學企業股份有限公司</c:v>
                </c:pt>
                <c:pt idx="3">
                  <c:v>富農化學工業股份有限公司</c:v>
                </c:pt>
                <c:pt idx="4">
                  <c:v>安旺特股份有限公司</c:v>
                </c:pt>
                <c:pt idx="5">
                  <c:v>嘉農企業股份有限公司</c:v>
                </c:pt>
                <c:pt idx="6">
                  <c:v>台農三和化工股份有限公司</c:v>
                </c:pt>
                <c:pt idx="7">
                  <c:v>台灣先正達股份有限公司</c:v>
                </c:pt>
                <c:pt idx="8">
                  <c:v>佳禾作物科學股份有限公司</c:v>
                </c:pt>
                <c:pt idx="9">
                  <c:v>世大農化工廠股份有限公司</c:v>
                </c:pt>
                <c:pt idx="10">
                  <c:v>光華化學股份有限公司</c:v>
                </c:pt>
                <c:pt idx="11">
                  <c:v>好速化學股份有限公司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蘭科作物</c:v>
                </c:pt>
                <c:pt idx="1">
                  <c:v>落花生</c:v>
                </c:pt>
                <c:pt idx="2">
                  <c:v>甘藷</c:v>
                </c:pt>
                <c:pt idx="3">
                  <c:v>梨果類</c:v>
                </c:pt>
                <c:pt idx="4">
                  <c:v>葡萄</c:v>
                </c:pt>
                <c:pt idx="5">
                  <c:v>梨</c:v>
                </c:pt>
                <c:pt idx="6">
                  <c:v>蘆筍</c:v>
                </c:pt>
                <c:pt idx="7">
                  <c:v>洋菇</c:v>
                </c:pt>
                <c:pt idx="8">
                  <c:v>水稻</c:v>
                </c:pt>
                <c:pt idx="9">
                  <c:v>柑桔類</c:v>
                </c:pt>
                <c:pt idx="10">
                  <c:v>山藥</c:v>
                </c:pt>
                <c:pt idx="11">
                  <c:v>香蕉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比芬諾</c:v>
                </c:pt>
                <c:pt idx="1">
                  <c:v>枯草桿菌Y1336</c:v>
                </c:pt>
                <c:pt idx="2">
                  <c:v>福賽快得寧</c:v>
                </c:pt>
                <c:pt idx="3">
                  <c:v>快得滅達樂</c:v>
                </c:pt>
                <c:pt idx="4">
                  <c:v>貝芬撲克拉</c:v>
                </c:pt>
                <c:pt idx="5">
                  <c:v>貝芬菲克利</c:v>
                </c:pt>
                <c:pt idx="6">
                  <c:v>貝萊斯芽孢桿菌WG6-14</c:v>
                </c:pt>
                <c:pt idx="7">
                  <c:v>貝芬依滅列</c:v>
                </c:pt>
                <c:pt idx="8">
                  <c:v>得克芬胺</c:v>
                </c:pt>
                <c:pt idx="9">
                  <c:v>達滅克絕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腐絕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30／進字證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