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賓克隆 90 (%)</c:v>
                </c:pt>
                <c:pt idx="1">
                  <c:v>賓克隆 95 (%)</c:v>
                </c:pt>
                <c:pt idx="2">
                  <c:v>賓克隆 25 (%) SC</c:v>
                </c:pt>
                <c:pt idx="3">
                  <c:v>賓克隆 23.2 (%) SC</c:v>
                </c:pt>
                <c:pt idx="4">
                  <c:v>賓克隆 25 (%) WP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23</c:v>
                </c:pt>
                <c:pt idx="4">
                  <c:v>30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富農化學工業股份有限公司</c:v>
                </c:pt>
                <c:pt idx="1">
                  <c:v>安旺特股份有限公司</c:v>
                </c:pt>
                <c:pt idx="2">
                  <c:v>安可化學有限公司</c:v>
                </c:pt>
                <c:pt idx="3">
                  <c:v>好速化學股份有限公司</c:v>
                </c:pt>
                <c:pt idx="4">
                  <c:v>大勝化學工業股份有限公司</c:v>
                </c:pt>
                <c:pt idx="5">
                  <c:v>嘉農企業股份有限公司</c:v>
                </c:pt>
                <c:pt idx="6">
                  <c:v>台農三和化工股份有限公司</c:v>
                </c:pt>
                <c:pt idx="7">
                  <c:v>利台化學工業股份有限公司</c:v>
                </c:pt>
                <c:pt idx="8">
                  <c:v>光華化學股份有限公司</c:v>
                </c:pt>
                <c:pt idx="9">
                  <c:v>雅飛有限公司</c:v>
                </c:pt>
                <c:pt idx="10">
                  <c:v>正農化學股份有限公司</c:v>
                </c:pt>
                <c:pt idx="11">
                  <c:v>威群國際有限公司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水稻</c:v>
                </c:pt>
                <c:pt idx="2">
                  <c:v>樹豆</c:v>
                </c:pt>
                <c:pt idx="3">
                  <c:v>樹番茄</c:v>
                </c:pt>
                <c:pt idx="4">
                  <c:v>枸杞</c:v>
                </c:pt>
                <c:pt idx="5">
                  <c:v>旋花科小葉菜類</c:v>
                </c:pt>
                <c:pt idx="6">
                  <c:v>扁豆</c:v>
                </c:pt>
                <c:pt idx="7">
                  <c:v>大豆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刀豆</c:v>
                </c:pt>
                <c:pt idx="11">
                  <c:v>豆科小葉菜類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待普克利</c:v>
                </c:pt>
                <c:pt idx="1">
                  <c:v>賽氟滅</c:v>
                </c:pt>
                <c:pt idx="2">
                  <c:v>三氟敏</c:v>
                </c:pt>
                <c:pt idx="3">
                  <c:v>平氟芬</c:v>
                </c:pt>
                <c:pt idx="4">
                  <c:v>依普氟殺</c:v>
                </c:pt>
                <c:pt idx="5">
                  <c:v>滅芬座</c:v>
                </c:pt>
                <c:pt idx="6">
                  <c:v>枯草桿菌Y1336</c:v>
                </c:pt>
                <c:pt idx="7">
                  <c:v>賓得克利</c:v>
                </c:pt>
                <c:pt idx="8">
                  <c:v>綠木黴菌R42</c:v>
                </c:pt>
                <c:pt idx="9">
                  <c:v>殺紋依得利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賓克隆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45／進字證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綠木黴菌R42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