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因滅汀 90 (%)</c:v>
                </c:pt>
                <c:pt idx="1">
                  <c:v>因滅汀 96 (%)</c:v>
                </c:pt>
                <c:pt idx="2">
                  <c:v>因滅汀 95 (%)</c:v>
                </c:pt>
                <c:pt idx="3">
                  <c:v>因滅汀 19.2 g/L (1…</c:v>
                </c:pt>
                <c:pt idx="4">
                  <c:v>因滅汀 5  (%) EC</c:v>
                </c:pt>
                <c:pt idx="5">
                  <c:v>因滅汀 2.15  (%) SC</c:v>
                </c:pt>
                <c:pt idx="6">
                  <c:v>因滅汀 2.15  (%) EW</c:v>
                </c:pt>
                <c:pt idx="7">
                  <c:v>因滅汀 5  (%) SC</c:v>
                </c:pt>
                <c:pt idx="8">
                  <c:v>因滅汀 5  (%) SG</c:v>
                </c:pt>
                <c:pt idx="9">
                  <c:v>因滅汀 2.15  (%) EC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12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4</c:v>
                </c:pt>
                <c:pt idx="8">
                  <c:v>30</c:v>
                </c:pt>
                <c:pt idx="9">
                  <c:v>46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詣榮國際有限公司</c:v>
                </c:pt>
                <c:pt idx="1">
                  <c:v>華夏科學農化股份有限公司</c:v>
                </c:pt>
                <c:pt idx="2">
                  <c:v>洽益化學股份有限公司</c:v>
                </c:pt>
                <c:pt idx="3">
                  <c:v>東鋒股份有限公司</c:v>
                </c:pt>
                <c:pt idx="4">
                  <c:v>大勝化學工業股份有限公司</c:v>
                </c:pt>
                <c:pt idx="5">
                  <c:v>台灣百獅股份有限公司</c:v>
                </c:pt>
                <c:pt idx="6">
                  <c:v>台灣瑪斯德股份有限公司</c:v>
                </c:pt>
                <c:pt idx="7">
                  <c:v>興農股份有限公司</c:v>
                </c:pt>
                <c:pt idx="8">
                  <c:v>台灣先正達股份有限公司</c:v>
                </c:pt>
                <c:pt idx="9">
                  <c:v>安旺特股份有限公司</c:v>
                </c:pt>
                <c:pt idx="10">
                  <c:v>惠光股份有限公司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6</c:v>
                </c:pt>
                <c:pt idx="11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繖形花科小葉菜類</c:v>
                </c:pt>
                <c:pt idx="1">
                  <c:v>番茄</c:v>
                </c:pt>
                <c:pt idx="2">
                  <c:v>瓜菜類</c:v>
                </c:pt>
                <c:pt idx="3">
                  <c:v>瓜果類</c:v>
                </c:pt>
                <c:pt idx="4">
                  <c:v>狗尾草</c:v>
                </c:pt>
                <c:pt idx="5">
                  <c:v>旋花科小葉菜類</c:v>
                </c:pt>
                <c:pt idx="6">
                  <c:v>唇形花科小葉菜類</c:v>
                </c:pt>
                <c:pt idx="7">
                  <c:v>大豆</c:v>
                </c:pt>
                <c:pt idx="8">
                  <c:v>甘藍</c:v>
                </c:pt>
                <c:pt idx="9">
                  <c:v>馬鈴薯</c:v>
                </c:pt>
                <c:pt idx="10">
                  <c:v>十字花科小葉菜類</c:v>
                </c:pt>
                <c:pt idx="11">
                  <c:v>十字花科包葉菜類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</c:v>
                </c:pt>
                <c:pt idx="1">
                  <c:v>7</c:v>
                </c:pt>
                <c:pt idx="2">
                  <c:v>7</c:v>
                </c:pt>
                <c:pt idx="3">
                  <c:v>7</c:v>
                </c:pt>
                <c:pt idx="4">
                  <c:v>7</c:v>
                </c:pt>
                <c:pt idx="5">
                  <c:v>7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12</c:v>
                </c:pt>
                <c:pt idx="10">
                  <c:v>30</c:v>
                </c:pt>
                <c:pt idx="11">
                  <c:v>30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賽洛安勃</c:v>
                </c:pt>
                <c:pt idx="1">
                  <c:v>阿巴安勃</c:v>
                </c:pt>
                <c:pt idx="2">
                  <c:v>賽安勃</c:v>
                </c:pt>
                <c:pt idx="3">
                  <c:v>陶斯松</c:v>
                </c:pt>
                <c:pt idx="4">
                  <c:v>特安勃</c:v>
                </c:pt>
                <c:pt idx="5">
                  <c:v>益滅賽寧</c:v>
                </c:pt>
                <c:pt idx="6">
                  <c:v>白克松</c:v>
                </c:pt>
                <c:pt idx="7">
                  <c:v>硫賜安</c:v>
                </c:pt>
                <c:pt idx="8">
                  <c:v>佈飛百滅寧</c:v>
                </c:pt>
                <c:pt idx="9">
                  <c:v>庫斯蘇力菌E-911</c:v>
                </c:pt>
                <c:pt idx="10">
                  <c:v>因汀氟滅</c:v>
                </c:pt>
                <c:pt idx="11">
                  <c:v>鮎澤蘇力菌Ab12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6</c:v>
                </c:pt>
                <c:pt idx="2">
                  <c:v>1</c:v>
                </c:pt>
                <c:pt idx="3">
                  <c:v>2</c:v>
                </c:pt>
                <c:pt idx="4">
                  <c:v>6</c:v>
                </c:pt>
                <c:pt idx="5">
                  <c:v>3</c:v>
                </c:pt>
                <c:pt idx="6">
                  <c:v>9</c:v>
                </c:pt>
                <c:pt idx="7">
                  <c:v>1</c:v>
                </c:pt>
                <c:pt idx="8">
                  <c:v>8</c:v>
                </c:pt>
                <c:pt idx="9">
                  <c:v>4</c:v>
                </c:pt>
                <c:pt idx="10">
                  <c:v>4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因滅汀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88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52／進字證 36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13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50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37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9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鮎澤蘇力菌Ab…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因汀氟滅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硫賜安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