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陶斯寧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臺聯實業股份有限公司</c:v>
                </c:pt>
                <c:pt idx="1">
                  <c:v>眾益農業生技股份有限公司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易利特開發有限公司</c:v>
                </c:pt>
                <c:pt idx="5">
                  <c:v>惠大實業股份有限公司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陶斯寧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