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賽氟菲克利 15.25 (%)…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台灣日產化工股份有限公司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貝芬同</c:v>
                </c:pt>
                <c:pt idx="1">
                  <c:v>依普座</c:v>
                </c:pt>
                <c:pt idx="2">
                  <c:v>四克利</c:v>
                </c:pt>
                <c:pt idx="3">
                  <c:v>待普克利</c:v>
                </c:pt>
                <c:pt idx="4">
                  <c:v>賽氟滅</c:v>
                </c:pt>
                <c:pt idx="5">
                  <c:v>三氟敏</c:v>
                </c:pt>
                <c:pt idx="6">
                  <c:v>平氟芬</c:v>
                </c:pt>
                <c:pt idx="7">
                  <c:v>依普氟殺</c:v>
                </c:pt>
                <c:pt idx="8">
                  <c:v>滅芬座</c:v>
                </c:pt>
                <c:pt idx="9">
                  <c:v>枯草桿菌Y1336</c:v>
                </c:pt>
                <c:pt idx="10">
                  <c:v>賓得克利</c:v>
                </c:pt>
                <c:pt idx="11">
                  <c:v>蕈狀芽孢桿菌AGB01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賽氟菲克利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待普克利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