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滅大松 40 (%) WPSB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嘉農企業股份有限公司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番石榴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達特南</c:v>
                </c:pt>
                <c:pt idx="1">
                  <c:v>賽速洛寧</c:v>
                </c:pt>
                <c:pt idx="2">
                  <c:v>賜派滅</c:v>
                </c:pt>
                <c:pt idx="3">
                  <c:v>速殺氟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滅大松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