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甲基鋅乃浦 89 (%)</c:v>
                </c:pt>
                <c:pt idx="1">
                  <c:v>甲基鋅乃浦 85 (%)</c:v>
                </c:pt>
                <c:pt idx="2">
                  <c:v>甲基鋅乃浦 80 (%)</c:v>
                </c:pt>
                <c:pt idx="3">
                  <c:v>甲基鋅乃浦 70 (%) WP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18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松樹國際有限公司</c:v>
                </c:pt>
                <c:pt idx="1">
                  <c:v>好速化學股份有限公司</c:v>
                </c:pt>
                <c:pt idx="2">
                  <c:v>大勝化學工業股份有限公司</c:v>
                </c:pt>
                <c:pt idx="3">
                  <c:v>嘉濱貿易有限公司</c:v>
                </c:pt>
                <c:pt idx="4">
                  <c:v>利台化學工業股份有限公司</c:v>
                </c:pt>
                <c:pt idx="5">
                  <c:v>優必樂有限公司</c:v>
                </c:pt>
                <c:pt idx="6">
                  <c:v>中華民國農會附設各級農會農化廠</c:v>
                </c:pt>
                <c:pt idx="7">
                  <c:v>美商雅柏生活科技有限公司臺灣分…</c:v>
                </c:pt>
                <c:pt idx="8">
                  <c:v>安農股份有限公司</c:v>
                </c:pt>
                <c:pt idx="9">
                  <c:v>嘉農企業股份有限公司</c:v>
                </c:pt>
                <c:pt idx="10">
                  <c:v>興農股份有限公司</c:v>
                </c:pt>
                <c:pt idx="11">
                  <c:v>台灣拜耳股份有限公司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馬鈴薯</c:v>
                </c:pt>
                <c:pt idx="1">
                  <c:v>香蕉</c:v>
                </c:pt>
                <c:pt idx="2">
                  <c:v>蘋果</c:v>
                </c:pt>
                <c:pt idx="3">
                  <c:v>菱角</c:v>
                </c:pt>
                <c:pt idx="4">
                  <c:v>荔枝</c:v>
                </c:pt>
                <c:pt idx="5">
                  <c:v>番茄</c:v>
                </c:pt>
                <c:pt idx="6">
                  <c:v>瓜果類</c:v>
                </c:pt>
                <c:pt idx="7">
                  <c:v>檬果</c:v>
                </c:pt>
                <c:pt idx="8">
                  <c:v>梨</c:v>
                </c:pt>
                <c:pt idx="9">
                  <c:v>柑桔類</c:v>
                </c:pt>
                <c:pt idx="10">
                  <c:v>木瓜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腐絕快得寧</c:v>
                </c:pt>
                <c:pt idx="1">
                  <c:v>芬座克敏</c:v>
                </c:pt>
                <c:pt idx="2">
                  <c:v>達克利</c:v>
                </c:pt>
                <c:pt idx="3">
                  <c:v>甲鋅保淨</c:v>
                </c:pt>
                <c:pt idx="4">
                  <c:v>鋅錳毆殺斯</c:v>
                </c:pt>
                <c:pt idx="5">
                  <c:v>福賽快得寧</c:v>
                </c:pt>
                <c:pt idx="6">
                  <c:v>貝芬撲克拉</c:v>
                </c:pt>
                <c:pt idx="7">
                  <c:v>貝芬菲克利</c:v>
                </c:pt>
                <c:pt idx="8">
                  <c:v>賓得克利</c:v>
                </c:pt>
                <c:pt idx="9">
                  <c:v>貝芬待克利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甲基鋅乃浦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6／進字證 12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