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普芬草 96.5 (%)</c:v>
                </c:pt>
                <c:pt idx="1">
                  <c:v>丁拉普芬草 8  (%) GR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中華民國農會附設各級農會農化廠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普芬草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