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保粒快得寧 50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興農股份有限公司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蓮霧</c:v>
                </c:pt>
                <c:pt idx="1">
                  <c:v>梨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克熱淨(烷苯磺酸鹽)</c:v>
                </c:pt>
                <c:pt idx="1">
                  <c:v>三氟敏</c:v>
                </c:pt>
                <c:pt idx="2">
                  <c:v>百克敏</c:v>
                </c:pt>
                <c:pt idx="3">
                  <c:v>貝芬四克利</c:v>
                </c:pt>
                <c:pt idx="4">
                  <c:v>滅特座</c:v>
                </c:pt>
                <c:pt idx="5">
                  <c:v>亞托待克利</c:v>
                </c:pt>
                <c:pt idx="6">
                  <c:v>腈硫克敏</c:v>
                </c:pt>
                <c:pt idx="7">
                  <c:v>三氟派瑞</c:v>
                </c:pt>
                <c:pt idx="8">
                  <c:v>嘉賜貝芬</c:v>
                </c:pt>
                <c:pt idx="9">
                  <c:v>腐絕快得寧</c:v>
                </c:pt>
                <c:pt idx="10">
                  <c:v>貝芬撲克拉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保粒快得寧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腐絕快得寧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腈硫克敏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亞托待克利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滅特座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貝芬四克利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