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滅必蝨 98 (%)</c:v>
                </c:pt>
                <c:pt idx="1">
                  <c:v>丁基滅必蝨 98 (%)</c:v>
                </c:pt>
                <c:pt idx="2">
                  <c:v>滅必蝨 97 (%)</c:v>
                </c:pt>
                <c:pt idx="3">
                  <c:v>叔丁基滅必蝨 80 (%)</c:v>
                </c:pt>
                <c:pt idx="4">
                  <c:v>丁基滅必蝨 95 (%)</c:v>
                </c:pt>
                <c:pt idx="5">
                  <c:v>滅必蝨 8  (%) GR</c:v>
                </c:pt>
                <c:pt idx="6">
                  <c:v>雙滅必蝨 50 (%) UL</c:v>
                </c:pt>
                <c:pt idx="7">
                  <c:v>丁基滅必蝨 40 (%) WP</c:v>
                </c:pt>
                <c:pt idx="8">
                  <c:v>丁基滅必蝨 50 (%) EC</c:v>
                </c:pt>
                <c:pt idx="9">
                  <c:v>滅必蝨 50 (%) WP</c:v>
                </c:pt>
                <c:pt idx="10">
                  <c:v>滅必蝨 20 (%) EC</c:v>
                </c:pt>
                <c:pt idx="11">
                  <c:v>雙滅必蝨 40 (%)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  <c:pt idx="7">
                  <c:v>5</c:v>
                </c:pt>
                <c:pt idx="8">
                  <c:v>13</c:v>
                </c:pt>
                <c:pt idx="9">
                  <c:v>13</c:v>
                </c:pt>
                <c:pt idx="10">
                  <c:v>17</c:v>
                </c:pt>
                <c:pt idx="11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嘉農企業股份有限公司</c:v>
                </c:pt>
                <c:pt idx="2">
                  <c:v>台農三和化工股份有限公司</c:v>
                </c:pt>
                <c:pt idx="3">
                  <c:v>光華化學股份有限公司</c:v>
                </c:pt>
                <c:pt idx="4">
                  <c:v>臺益工業股份有限公司</c:v>
                </c:pt>
                <c:pt idx="5">
                  <c:v>臺灣庵原農藥股份有限公司</c:v>
                </c:pt>
                <c:pt idx="6">
                  <c:v>眾益農業生技股份有限公司</c:v>
                </c:pt>
                <c:pt idx="7">
                  <c:v>大勝化學工業股份有限公司</c:v>
                </c:pt>
                <c:pt idx="8">
                  <c:v>龍燈生物科技股份有限公司</c:v>
                </c:pt>
                <c:pt idx="9">
                  <c:v>好速化學股份有限公司</c:v>
                </c:pt>
                <c:pt idx="10">
                  <c:v>利台化學工業股份有限公司</c:v>
                </c:pt>
                <c:pt idx="11">
                  <c:v>洽益化學股份有限公司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蘋果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益丁滅蝨</c:v>
                </c:pt>
                <c:pt idx="1">
                  <c:v>益達胺</c:v>
                </c:pt>
                <c:pt idx="2">
                  <c:v>賽速安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