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芬化利 92 (%)</c:v>
                </c:pt>
                <c:pt idx="1">
                  <c:v>芬化利 90 (%)</c:v>
                </c:pt>
                <c:pt idx="2">
                  <c:v>硫敵芬化利 45 (%) WP</c:v>
                </c:pt>
                <c:pt idx="3">
                  <c:v>芬化利 0.5  (%) GR</c:v>
                </c:pt>
                <c:pt idx="4">
                  <c:v>芬化利 10 (%) EC</c:v>
                </c:pt>
                <c:pt idx="5">
                  <c:v>芬化利 20 (%) EW</c:v>
                </c:pt>
                <c:pt idx="6">
                  <c:v>芬化利 20 (%) WP</c:v>
                </c:pt>
                <c:pt idx="7">
                  <c:v>芬化利 20 (%) EC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6</c:v>
                </c:pt>
                <c:pt idx="2">
                  <c:v>2</c:v>
                </c:pt>
                <c:pt idx="3">
                  <c:v>4</c:v>
                </c:pt>
                <c:pt idx="4">
                  <c:v>5</c:v>
                </c:pt>
                <c:pt idx="5">
                  <c:v>8</c:v>
                </c:pt>
                <c:pt idx="6">
                  <c:v>28</c:v>
                </c:pt>
                <c:pt idx="7">
                  <c:v>43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青山貿易有限公司</c:v>
                </c:pt>
                <c:pt idx="1">
                  <c:v>華夏科學農化股份有限公司</c:v>
                </c:pt>
                <c:pt idx="2">
                  <c:v>興農股份有限公司</c:v>
                </c:pt>
                <c:pt idx="3">
                  <c:v>臺聯實業股份有限公司</c:v>
                </c:pt>
                <c:pt idx="4">
                  <c:v>松樹國際有限公司</c:v>
                </c:pt>
                <c:pt idx="5">
                  <c:v>東和化學企業股份有限公司</c:v>
                </c:pt>
                <c:pt idx="6">
                  <c:v>日農科技股份有限公司</c:v>
                </c:pt>
                <c:pt idx="7">
                  <c:v>世大農化工廠股份有限公司</c:v>
                </c:pt>
                <c:pt idx="8">
                  <c:v>臺益工業股份有限公司</c:v>
                </c:pt>
                <c:pt idx="9">
                  <c:v>好速化學股份有限公司</c:v>
                </c:pt>
                <c:pt idx="10">
                  <c:v>大勝化學工業股份有限公司</c:v>
                </c:pt>
                <c:pt idx="11">
                  <c:v>國豐化學工業股份有限公司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旋花科根菜類</c:v>
                </c:pt>
                <c:pt idx="1">
                  <c:v>旋花科小葉菜類</c:v>
                </c:pt>
                <c:pt idx="2">
                  <c:v>菊科小葉菜類</c:v>
                </c:pt>
                <c:pt idx="3">
                  <c:v>菊科包葉菜類</c:v>
                </c:pt>
                <c:pt idx="4">
                  <c:v>蘆筍</c:v>
                </c:pt>
                <c:pt idx="5">
                  <c:v>芋</c:v>
                </c:pt>
                <c:pt idx="6">
                  <c:v>甘藷</c:v>
                </c:pt>
                <c:pt idx="7">
                  <c:v>山藥</c:v>
                </c:pt>
                <c:pt idx="8">
                  <c:v>菱角</c:v>
                </c:pt>
                <c:pt idx="9">
                  <c:v>十字花科根菜類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9</c:v>
                </c:pt>
                <c:pt idx="3">
                  <c:v>9</c:v>
                </c:pt>
                <c:pt idx="4">
                  <c:v>12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16</c:v>
                </c:pt>
                <c:pt idx="9">
                  <c:v>29</c:v>
                </c:pt>
                <c:pt idx="10">
                  <c:v>29</c:v>
                </c:pt>
                <c:pt idx="11">
                  <c:v>29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特安勃</c:v>
                </c:pt>
                <c:pt idx="1">
                  <c:v>益滅賽寧</c:v>
                </c:pt>
                <c:pt idx="2">
                  <c:v>白克松</c:v>
                </c:pt>
                <c:pt idx="3">
                  <c:v>亞克瑞</c:v>
                </c:pt>
                <c:pt idx="4">
                  <c:v>依殺松</c:v>
                </c:pt>
                <c:pt idx="5">
                  <c:v>佈飛百滅寧</c:v>
                </c:pt>
                <c:pt idx="6">
                  <c:v>庫斯蘇力菌EG-2371</c:v>
                </c:pt>
                <c:pt idx="7">
                  <c:v>庫斯蘇力菌E-911</c:v>
                </c:pt>
                <c:pt idx="8">
                  <c:v>因汀氟滅</c:v>
                </c:pt>
                <c:pt idx="9">
                  <c:v>小菜蛾性費洛蒙</c:v>
                </c:pt>
                <c:pt idx="10">
                  <c:v>白殭菌A1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2</c:v>
                </c:pt>
                <c:pt idx="2">
                  <c:v>17</c:v>
                </c:pt>
                <c:pt idx="3">
                  <c:v>1</c:v>
                </c:pt>
                <c:pt idx="4">
                  <c:v>3</c:v>
                </c:pt>
                <c:pt idx="5">
                  <c:v>8</c:v>
                </c:pt>
                <c:pt idx="6">
                  <c:v>3</c:v>
                </c:pt>
                <c:pt idx="7">
                  <c:v>9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芬化利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68／進字證 22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