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滅賜松 50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功力化學工業股份有限公司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滅賜松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