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鮎澤蘇力菌Ab12 100% …</c:v>
                </c:pt>
                <c:pt idx="1">
                  <c:v>鮎澤蘇力菌Ab12 60% (…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福壽實業股份有限公司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蔬菜</c:v>
                </c:pt>
                <c:pt idx="1">
                  <c:v>甘藍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芬化利</c:v>
                </c:pt>
                <c:pt idx="1">
                  <c:v>免扶克</c:v>
                </c:pt>
                <c:pt idx="2">
                  <c:v>鮎澤蘇力菌GC-91</c:v>
                </c:pt>
                <c:pt idx="3">
                  <c:v>鮎澤蘇力菌ABTS-1857</c:v>
                </c:pt>
                <c:pt idx="4">
                  <c:v>印楝素</c:v>
                </c:pt>
                <c:pt idx="5">
                  <c:v>因滅汀</c:v>
                </c:pt>
                <c:pt idx="6">
                  <c:v>賜諾殺</c:v>
                </c:pt>
                <c:pt idx="7">
                  <c:v>庫斯蘇力菌EG-7841</c:v>
                </c:pt>
                <c:pt idx="8">
                  <c:v>鮎澤蘇力菌NB-200</c:v>
                </c:pt>
                <c:pt idx="9">
                  <c:v>汰芬隆</c:v>
                </c:pt>
                <c:pt idx="10">
                  <c:v>庫斯蘇力菌ABTS-351</c:v>
                </c:pt>
                <c:pt idx="11">
                  <c:v>苦參鹼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鮎澤蘇力菌Ab12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苦參鹼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庫斯蘇力菌AB…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鮎澤蘇力菌NB…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因滅汀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印楝素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鮎澤蘇力菌GC…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