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第滅達胺 75 (%) WG</c:v>
                </c:pt>
                <c:pt idx="1">
                  <c:v>第滅達胺 37 (%) 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台農三和化工股份有限公司</c:v>
                </c:pt>
                <c:pt idx="1">
                  <c:v>台灣拜耳股份有限公司</c:v>
                </c:pt>
                <c:pt idx="2">
                  <c:v>利台化學工業股份有限公司</c:v>
                </c:pt>
                <c:pt idx="3">
                  <c:v>光華化學股份有限公司</c:v>
                </c:pt>
                <c:pt idx="4">
                  <c:v>萬得發有限公司</c:v>
                </c:pt>
                <c:pt idx="5">
                  <c:v>臺聯實業股份有限公司</c:v>
                </c:pt>
                <c:pt idx="6">
                  <c:v>聯利農業科技股份有限公司</c:v>
                </c:pt>
                <c:pt idx="7">
                  <c:v>洽益化學股份有限公司</c:v>
                </c:pt>
                <c:pt idx="8">
                  <c:v>大勝化學工業股份有限公司</c:v>
                </c:pt>
                <c:pt idx="9">
                  <c:v>國豐化學工業股份有限公司</c:v>
                </c:pt>
                <c:pt idx="10">
                  <c:v>嘉濱貿易有限公司</c:v>
                </c:pt>
                <c:pt idx="11">
                  <c:v>台灣日產化工股份有限公司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蓮霧</c:v>
                </c:pt>
                <c:pt idx="1">
                  <c:v>香蕉</c:v>
                </c:pt>
                <c:pt idx="2">
                  <c:v>酪梨</c:v>
                </c:pt>
                <c:pt idx="3">
                  <c:v>紅龍果</c:v>
                </c:pt>
                <c:pt idx="4">
                  <c:v>百香果</c:v>
                </c:pt>
                <c:pt idx="5">
                  <c:v>番荔枝</c:v>
                </c:pt>
                <c:pt idx="6">
                  <c:v>柑桔類</c:v>
                </c:pt>
                <c:pt idx="7">
                  <c:v>木瓜</c:v>
                </c:pt>
                <c:pt idx="8">
                  <c:v>檬果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賽速安</c:v>
                </c:pt>
                <c:pt idx="1">
                  <c:v>可尼丁</c:v>
                </c:pt>
                <c:pt idx="2">
                  <c:v>畢芬寧</c:v>
                </c:pt>
                <c:pt idx="3">
                  <c:v>達特南</c:v>
                </c:pt>
                <c:pt idx="4">
                  <c:v>派滅淨</c:v>
                </c:pt>
                <c:pt idx="5">
                  <c:v>脫芬瑞</c:v>
                </c:pt>
                <c:pt idx="6">
                  <c:v>賜諾特</c:v>
                </c:pt>
                <c:pt idx="7">
                  <c:v>速殺氟</c:v>
                </c:pt>
                <c:pt idx="8">
                  <c:v>布芬益化利</c:v>
                </c:pt>
                <c:pt idx="9">
                  <c:v>免敵克</c:v>
                </c:pt>
                <c:pt idx="10">
                  <c:v>滅賜克</c:v>
                </c:pt>
                <c:pt idx="11">
                  <c:v>益洛寧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8</c:v>
                </c:pt>
                <c:pt idx="4">
                  <c:v>1</c:v>
                </c:pt>
                <c:pt idx="5">
                  <c:v>1</c:v>
                </c:pt>
                <c:pt idx="6">
                  <c:v>8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第滅達胺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21／進字證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脫芬瑞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