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殺丹 95.5 (%)</c:v>
                </c:pt>
                <c:pt idx="1">
                  <c:v>殺丹 93 (%)</c:v>
                </c:pt>
                <c:pt idx="2">
                  <c:v>殺丹 97 (%)</c:v>
                </c:pt>
                <c:pt idx="3">
                  <c:v>滅蝨丹 6.5  (%) GR</c:v>
                </c:pt>
                <c:pt idx="4">
                  <c:v>佈殺丹 55 (%) EC</c:v>
                </c:pt>
                <c:pt idx="5">
                  <c:v>丁拉殺丹 8  (%) GR</c:v>
                </c:pt>
                <c:pt idx="6">
                  <c:v>殺丹免速隆 5.1  (%) …</c:v>
                </c:pt>
                <c:pt idx="7">
                  <c:v>殺丹 10 (%) GR</c:v>
                </c:pt>
                <c:pt idx="8">
                  <c:v>殺丹 50 (%) EC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高事達農化有限公司</c:v>
                </c:pt>
                <c:pt idx="1">
                  <c:v>安農股份有限公司</c:v>
                </c:pt>
                <c:pt idx="2">
                  <c:v>聯利農業科技股份有限公司</c:v>
                </c:pt>
                <c:pt idx="3">
                  <c:v>瑞芳植物保護股份有限公司</c:v>
                </c:pt>
                <c:pt idx="4">
                  <c:v>瑞繐股份有限公司</c:v>
                </c:pt>
                <c:pt idx="5">
                  <c:v>中華民國農會附設各級農會農化廠</c:v>
                </c:pt>
                <c:pt idx="6">
                  <c:v>興農股份有限公司</c:v>
                </c:pt>
                <c:pt idx="7">
                  <c:v>億豐農化廠股份有限公司</c:v>
                </c:pt>
                <c:pt idx="8">
                  <c:v>臺灣庵原農藥股份有限公司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大豆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布芬大利松</c:v>
                </c:pt>
                <c:pt idx="2">
                  <c:v>免速普拉草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殺丹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