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液化澱粉芽孢桿菌YCMA1 1…</c:v>
                </c:pt>
                <c:pt idx="1">
                  <c:v>液化澱粉芽孢桿菌YCMA1 5…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百泰生物科技股份有限公司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</c:v>
                </c:pt>
                <c:pt idx="1">
                  <c:v>茄科果菜類</c:v>
                </c:pt>
                <c:pt idx="2">
                  <c:v>當歸</c:v>
                </c:pt>
                <c:pt idx="3">
                  <c:v>枸杞</c:v>
                </c:pt>
                <c:pt idx="4">
                  <c:v>黃耆</c:v>
                </c:pt>
                <c:pt idx="5">
                  <c:v>闊葉大豆</c:v>
                </c:pt>
                <c:pt idx="6">
                  <c:v>豌豆</c:v>
                </c:pt>
                <c:pt idx="7">
                  <c:v>豆薯</c:v>
                </c:pt>
                <c:pt idx="8">
                  <c:v>豆菜類</c:v>
                </c:pt>
                <c:pt idx="9">
                  <c:v>豆科乾豆類</c:v>
                </c:pt>
                <c:pt idx="10">
                  <c:v>花木</c:v>
                </c:pt>
                <c:pt idx="11">
                  <c:v>狗尾草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滅特座</c:v>
                </c:pt>
                <c:pt idx="1">
                  <c:v>白列克敏</c:v>
                </c:pt>
                <c:pt idx="2">
                  <c:v>維利黴素</c:v>
                </c:pt>
                <c:pt idx="3">
                  <c:v>氟克殺</c:v>
                </c:pt>
                <c:pt idx="4">
                  <c:v>福賽亞汰尼</c:v>
                </c:pt>
                <c:pt idx="5">
                  <c:v>派滅芬</c:v>
                </c:pt>
                <c:pt idx="6">
                  <c:v>甲鋅保粒素</c:v>
                </c:pt>
                <c:pt idx="7">
                  <c:v>枯草桿菌Y1336</c:v>
                </c:pt>
                <c:pt idx="8">
                  <c:v>嘉賜快得寧</c:v>
                </c:pt>
                <c:pt idx="9">
                  <c:v>液化澱粉芽孢桿菌CL3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液化澱粉芽孢桿菌YCMA1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甲鋅保粒素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福賽亞汰尼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氟克殺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維利黴素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