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比芬諾 20.8 (%) EC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瑞芳植物保護股份有限公司</c:v>
                </c:pt>
                <c:pt idx="1">
                  <c:v>洽益化學股份有限公司</c:v>
                </c:pt>
                <c:pt idx="2">
                  <c:v>中華民國農會附設各級農會農化廠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香蕉</c:v>
                </c:pt>
                <c:pt idx="1">
                  <c:v>葡萄</c:v>
                </c:pt>
                <c:pt idx="2">
                  <c:v>鼠李科梨果類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滅芬農</c:v>
                </c:pt>
                <c:pt idx="1">
                  <c:v>白克列</c:v>
                </c:pt>
                <c:pt idx="2">
                  <c:v>邁克諾芬</c:v>
                </c:pt>
                <c:pt idx="3">
                  <c:v>依普氟殺</c:v>
                </c:pt>
                <c:pt idx="4">
                  <c:v>氟殺克敏</c:v>
                </c:pt>
                <c:pt idx="5">
                  <c:v>氟克殺</c:v>
                </c:pt>
                <c:pt idx="6">
                  <c:v>普快淨</c:v>
                </c:pt>
                <c:pt idx="7">
                  <c:v>派芬農</c:v>
                </c:pt>
                <c:pt idx="8">
                  <c:v>達克利</c:v>
                </c:pt>
                <c:pt idx="9">
                  <c:v>菲克利腐絕</c:v>
                </c:pt>
                <c:pt idx="10">
                  <c:v>貝芬菲克利</c:v>
                </c:pt>
                <c:pt idx="11">
                  <c:v>得克芬胺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比芬諾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3／進字證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2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35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得克芬胺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貝芬菲克利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菲克利腐絕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達克利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派芬農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普快淨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氟克殺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氟殺克敏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依普氟殺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邁克諾芬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白克列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