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嘉賜貝芬 43 (%) SC</c:v>
                </c:pt>
                <c:pt idx="1">
                  <c:v>嘉賜貝芬 43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臺聯實業股份有限公司</c:v>
                </c:pt>
                <c:pt idx="1">
                  <c:v>臺益工業股份有限公司</c:v>
                </c:pt>
                <c:pt idx="2">
                  <c:v>日農科技股份有限公司</c:v>
                </c:pt>
                <c:pt idx="3">
                  <c:v>安旺特股份有限公司</c:v>
                </c:pt>
                <c:pt idx="4">
                  <c:v>好速化學股份有限公司</c:v>
                </c:pt>
                <c:pt idx="5">
                  <c:v>大成化學工業股份有限公司</c:v>
                </c:pt>
                <c:pt idx="6">
                  <c:v>大勝化學工業股份有限公司</c:v>
                </c:pt>
                <c:pt idx="7">
                  <c:v>國豐化學工業股份有限公司</c:v>
                </c:pt>
                <c:pt idx="8">
                  <c:v>台農三和化工股份有限公司</c:v>
                </c:pt>
                <c:pt idx="9">
                  <c:v>利台化學工業股份有限公司</c:v>
                </c:pt>
                <c:pt idx="10">
                  <c:v>世大農化工廠股份有限公司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蓮霧</c:v>
                </c:pt>
                <c:pt idx="1">
                  <c:v>荔枝</c:v>
                </c:pt>
                <c:pt idx="2">
                  <c:v>茶</c:v>
                </c:pt>
                <c:pt idx="3">
                  <c:v>檬果</c:v>
                </c:pt>
                <c:pt idx="4">
                  <c:v>梨</c:v>
                </c:pt>
                <c:pt idx="5">
                  <c:v>水稻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達克利</c:v>
                </c:pt>
                <c:pt idx="1">
                  <c:v>枯草桿菌Y1336</c:v>
                </c:pt>
                <c:pt idx="2">
                  <c:v>福賽快得寧</c:v>
                </c:pt>
                <c:pt idx="3">
                  <c:v>貝芬撲克拉</c:v>
                </c:pt>
                <c:pt idx="4">
                  <c:v>貝芬菲克利</c:v>
                </c:pt>
                <c:pt idx="5">
                  <c:v>純白鏈黴菌素</c:v>
                </c:pt>
                <c:pt idx="6">
                  <c:v>芬瑞莫</c:v>
                </c:pt>
                <c:pt idx="7">
                  <c:v>嘉賜克枯爛</c:v>
                </c:pt>
                <c:pt idx="8">
                  <c:v>克枯三賽唑</c:v>
                </c:pt>
                <c:pt idx="9">
                  <c:v>嘉賜三賽唑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嘉賜貝芬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芬瑞莫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