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磷化鎂 56 (%) GE</c:v>
                </c:pt>
                <c:pt idx="1">
                  <c:v>磷化鎂 66 (%) TB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嘉怡股份有限公司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菸草倉庫</c:v>
                </c:pt>
                <c:pt idx="1">
                  <c:v>穀倉</c:v>
                </c:pt>
                <c:pt idx="2">
                  <c:v>倉庫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好達勝</c:v>
                </c:pt>
                <c:pt idx="1">
                  <c:v>第滅寧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磷化鎂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好達勝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