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芬殺松 95 (%)</c:v>
                </c:pt>
                <c:pt idx="1">
                  <c:v>芬殺松 50 (%) EW</c:v>
                </c:pt>
                <c:pt idx="2">
                  <c:v>芬殺松 50 (%) 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24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好速化學股份有限公司</c:v>
                </c:pt>
                <c:pt idx="1">
                  <c:v>嘉農企業股份有限公司</c:v>
                </c:pt>
                <c:pt idx="2">
                  <c:v>嘉濱貿易有限公司</c:v>
                </c:pt>
                <c:pt idx="3">
                  <c:v>台灣正豐植保股份有限公司</c:v>
                </c:pt>
                <c:pt idx="4">
                  <c:v>台灣日產化工股份有限公司</c:v>
                </c:pt>
                <c:pt idx="5">
                  <c:v>利台化學工業股份有限公司</c:v>
                </c:pt>
                <c:pt idx="6">
                  <c:v>光華化學股份有限公司</c:v>
                </c:pt>
                <c:pt idx="7">
                  <c:v>中華民國農會附設各級農會農化廠</c:v>
                </c:pt>
                <c:pt idx="8">
                  <c:v>世大農化工廠股份有限公司</c:v>
                </c:pt>
                <c:pt idx="9">
                  <c:v>洽益化學股份有限公司</c:v>
                </c:pt>
                <c:pt idx="10">
                  <c:v>大成化學工業股份有限公司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香蕉</c:v>
                </c:pt>
                <c:pt idx="1">
                  <c:v>薏苡</c:v>
                </c:pt>
                <c:pt idx="2">
                  <c:v>荔枝</c:v>
                </c:pt>
                <c:pt idx="3">
                  <c:v>百香果</c:v>
                </c:pt>
                <c:pt idx="4">
                  <c:v>番荔枝</c:v>
                </c:pt>
                <c:pt idx="5">
                  <c:v>榴槤蜜</c:v>
                </c:pt>
                <c:pt idx="6">
                  <c:v>楊桃</c:v>
                </c:pt>
                <c:pt idx="7">
                  <c:v>桑樹</c:v>
                </c:pt>
                <c:pt idx="8">
                  <c:v>黃金果</c:v>
                </c:pt>
                <c:pt idx="9">
                  <c:v>柑桔類</c:v>
                </c:pt>
                <c:pt idx="10">
                  <c:v>檬果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4</c:v>
                </c:pt>
                <c:pt idx="9">
                  <c:v>4</c:v>
                </c:pt>
                <c:pt idx="10">
                  <c:v>5</c:v>
                </c:pt>
                <c:pt idx="11">
                  <c:v>26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賽速安勃</c:v>
                </c:pt>
                <c:pt idx="1">
                  <c:v>賽速洛寧</c:v>
                </c:pt>
                <c:pt idx="2">
                  <c:v>賜諾特</c:v>
                </c:pt>
                <c:pt idx="3">
                  <c:v>賜派滅</c:v>
                </c:pt>
                <c:pt idx="4">
                  <c:v>速殺氟</c:v>
                </c:pt>
                <c:pt idx="5">
                  <c:v>賽安勃</c:v>
                </c:pt>
                <c:pt idx="6">
                  <c:v>滅芬諾特</c:v>
                </c:pt>
                <c:pt idx="7">
                  <c:v>特安勃</c:v>
                </c:pt>
                <c:pt idx="8">
                  <c:v>益滅賽寧</c:v>
                </c:pt>
                <c:pt idx="9">
                  <c:v>撲殺培丹</c:v>
                </c:pt>
                <c:pt idx="10">
                  <c:v>布芬大利松</c:v>
                </c:pt>
                <c:pt idx="11">
                  <c:v>益洛寧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4</c:v>
                </c:pt>
                <c:pt idx="2">
                  <c:v>1</c:v>
                </c:pt>
                <c:pt idx="3">
                  <c:v>4</c:v>
                </c:pt>
                <c:pt idx="4">
                  <c:v>6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芬殺松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22／進字證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19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