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賽洛寧 96 (%)</c:v>
                </c:pt>
                <c:pt idx="1">
                  <c:v>賽洛寧 97 (%)</c:v>
                </c:pt>
                <c:pt idx="2">
                  <c:v>賽洛寧 95 (%)</c:v>
                </c:pt>
                <c:pt idx="3">
                  <c:v>賽洛寧 0.1  (%) CP</c:v>
                </c:pt>
                <c:pt idx="4">
                  <c:v>免扶賽洛寧 21.5 (%) …</c:v>
                </c:pt>
                <c:pt idx="5">
                  <c:v>伽瑪賽洛寧 1.5  (%) …</c:v>
                </c:pt>
                <c:pt idx="6">
                  <c:v>賽洛寧 1  (%) WP</c:v>
                </c:pt>
                <c:pt idx="7">
                  <c:v>賽洛寧 5  (%) WG</c:v>
                </c:pt>
                <c:pt idx="8">
                  <c:v>賽洛寧 2.5  (%) ME</c:v>
                </c:pt>
                <c:pt idx="9">
                  <c:v>賽洛寧 2.8  (%) SC</c:v>
                </c:pt>
                <c:pt idx="10">
                  <c:v>賽洛寧 2.46  (%) CS</c:v>
                </c:pt>
                <c:pt idx="11">
                  <c:v>賽洛寧 2.8  (%)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6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14</c:v>
                </c:pt>
                <c:pt idx="11">
                  <c:v>35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光華化學股份有限公司</c:v>
                </c:pt>
                <c:pt idx="1">
                  <c:v>雅飛有限公司</c:v>
                </c:pt>
                <c:pt idx="2">
                  <c:v>萬得發有限公司</c:v>
                </c:pt>
                <c:pt idx="3">
                  <c:v>正農化學股份有限公司</c:v>
                </c:pt>
                <c:pt idx="4">
                  <c:v>大成化學工業股份有限公司</c:v>
                </c:pt>
                <c:pt idx="5">
                  <c:v>台農三和化工股份有限公司</c:v>
                </c:pt>
                <c:pt idx="6">
                  <c:v>興農股份有限公司</c:v>
                </c:pt>
                <c:pt idx="7">
                  <c:v>嘉泰企業股份有限公司</c:v>
                </c:pt>
                <c:pt idx="8">
                  <c:v>台灣先正達股份有限公司</c:v>
                </c:pt>
                <c:pt idx="9">
                  <c:v>利台化學工業股份有限公司</c:v>
                </c:pt>
                <c:pt idx="10">
                  <c:v>國豐化學工業股份有限公司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6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枇杷</c:v>
                </c:pt>
                <c:pt idx="1">
                  <c:v>山藥</c:v>
                </c:pt>
                <c:pt idx="2">
                  <c:v>龍眼</c:v>
                </c:pt>
                <c:pt idx="3">
                  <c:v>鼠李科梨果類</c:v>
                </c:pt>
                <c:pt idx="4">
                  <c:v>桃</c:v>
                </c:pt>
                <c:pt idx="5">
                  <c:v>柑桔類</c:v>
                </c:pt>
                <c:pt idx="6">
                  <c:v>荔枝</c:v>
                </c:pt>
                <c:pt idx="7">
                  <c:v>豆菜類</c:v>
                </c:pt>
                <c:pt idx="8">
                  <c:v>柿</c:v>
                </c:pt>
                <c:pt idx="9">
                  <c:v>瓜果類</c:v>
                </c:pt>
                <c:pt idx="10">
                  <c:v>茄科果菜類</c:v>
                </c:pt>
                <c:pt idx="11">
                  <c:v>甘藷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18</c:v>
                </c:pt>
                <c:pt idx="2">
                  <c:v>19</c:v>
                </c:pt>
                <c:pt idx="3">
                  <c:v>24</c:v>
                </c:pt>
                <c:pt idx="4">
                  <c:v>24</c:v>
                </c:pt>
                <c:pt idx="5">
                  <c:v>24</c:v>
                </c:pt>
                <c:pt idx="6">
                  <c:v>25</c:v>
                </c:pt>
                <c:pt idx="7">
                  <c:v>26</c:v>
                </c:pt>
                <c:pt idx="8">
                  <c:v>26</c:v>
                </c:pt>
                <c:pt idx="9">
                  <c:v>30</c:v>
                </c:pt>
                <c:pt idx="10">
                  <c:v>36</c:v>
                </c:pt>
                <c:pt idx="11">
                  <c:v>36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白克松</c:v>
                </c:pt>
                <c:pt idx="1">
                  <c:v>加保福化利</c:v>
                </c:pt>
                <c:pt idx="2">
                  <c:v>賜派地</c:v>
                </c:pt>
                <c:pt idx="3">
                  <c:v>納得亞滅寧</c:v>
                </c:pt>
                <c:pt idx="4">
                  <c:v>布芬益化利</c:v>
                </c:pt>
                <c:pt idx="5">
                  <c:v>福文松</c:v>
                </c:pt>
                <c:pt idx="6">
                  <c:v>免敵克</c:v>
                </c:pt>
                <c:pt idx="7">
                  <c:v>滅賜克</c:v>
                </c:pt>
                <c:pt idx="8">
                  <c:v>硫賜安</c:v>
                </c:pt>
                <c:pt idx="9">
                  <c:v>益洛寧</c:v>
                </c:pt>
                <c:pt idx="10">
                  <c:v>佈飛百滅寧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6</c:v>
                </c:pt>
                <c:pt idx="8">
                  <c:v>1</c:v>
                </c:pt>
                <c:pt idx="9">
                  <c:v>6</c:v>
                </c:pt>
                <c:pt idx="10">
                  <c:v>15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賽洛寧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54／進字證 34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硫賜安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