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得克芬胺 15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臺灣庵原農藥股份有限公司</c:v>
                </c:pt>
                <c:pt idx="1">
                  <c:v>惠光股份有限公司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黃金果</c:v>
                </c:pt>
                <c:pt idx="1">
                  <c:v>葡萄</c:v>
                </c:pt>
                <c:pt idx="2">
                  <c:v>胡麻</c:v>
                </c:pt>
                <c:pt idx="3">
                  <c:v>獼猴桃</c:v>
                </c:pt>
                <c:pt idx="4">
                  <c:v>檬果</c:v>
                </c:pt>
                <c:pt idx="5">
                  <c:v>木瓜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邁克諾芬</c:v>
                </c:pt>
                <c:pt idx="2">
                  <c:v>氟殺克敏</c:v>
                </c:pt>
                <c:pt idx="3">
                  <c:v>賽普待克利</c:v>
                </c:pt>
                <c:pt idx="4">
                  <c:v>普快淨</c:v>
                </c:pt>
                <c:pt idx="5">
                  <c:v>派芬農</c:v>
                </c:pt>
                <c:pt idx="6">
                  <c:v>得克派瑞</c:v>
                </c:pt>
                <c:pt idx="7">
                  <c:v>達克利</c:v>
                </c:pt>
                <c:pt idx="8">
                  <c:v>菲克利腐絕</c:v>
                </c:pt>
                <c:pt idx="9">
                  <c:v>比芬諾</c:v>
                </c:pt>
                <c:pt idx="10">
                  <c:v>貝芬依滅列</c:v>
                </c:pt>
                <c:pt idx="11">
                  <c:v>硫黃芬胺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得克芬胺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