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免扶克 90 (%)</c:v>
                </c:pt>
                <c:pt idx="1">
                  <c:v>免扶克 40 (%) SC</c:v>
                </c:pt>
                <c:pt idx="2">
                  <c:v>免扶克 20 (%) EC</c:v>
                </c:pt>
                <c:pt idx="3">
                  <c:v>免扶克 25 (%) WP</c:v>
                </c:pt>
                <c:pt idx="4">
                  <c:v>免扶克 5  (%) GR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萬得發有限公司</c:v>
                </c:pt>
                <c:pt idx="1">
                  <c:v>臺灣庵原農藥股份有限公司</c:v>
                </c:pt>
                <c:pt idx="2">
                  <c:v>立農化學股份有限公司</c:v>
                </c:pt>
                <c:pt idx="3">
                  <c:v>大成化學工業股份有限公司</c:v>
                </c:pt>
                <c:pt idx="4">
                  <c:v>瑞繐股份有限公司</c:v>
                </c:pt>
                <c:pt idx="5">
                  <c:v>嘉泰企業股份有限公司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菊科根菜類</c:v>
                </c:pt>
                <c:pt idx="1">
                  <c:v>菊</c:v>
                </c:pt>
                <c:pt idx="2">
                  <c:v>芹菜</c:v>
                </c:pt>
                <c:pt idx="3">
                  <c:v>羅勒</c:v>
                </c:pt>
                <c:pt idx="4">
                  <c:v>甘藷</c:v>
                </c:pt>
                <c:pt idx="5">
                  <c:v>蔥科小葉菜類</c:v>
                </c:pt>
                <c:pt idx="6">
                  <c:v>菊科小葉菜類</c:v>
                </c:pt>
                <c:pt idx="7">
                  <c:v>菊科包葉菜類</c:v>
                </c:pt>
                <c:pt idx="8">
                  <c:v>臺灣欒樹</c:v>
                </c:pt>
                <c:pt idx="9">
                  <c:v>甘藍</c:v>
                </c:pt>
                <c:pt idx="10">
                  <c:v>柑桔類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5</c:v>
                </c:pt>
                <c:pt idx="9">
                  <c:v>6</c:v>
                </c:pt>
                <c:pt idx="10">
                  <c:v>6</c:v>
                </c:pt>
                <c:pt idx="11">
                  <c:v>19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賽速洛寧</c:v>
                </c:pt>
                <c:pt idx="1">
                  <c:v>賜諾特</c:v>
                </c:pt>
                <c:pt idx="2">
                  <c:v>速殺氟</c:v>
                </c:pt>
                <c:pt idx="3">
                  <c:v>陶斯松</c:v>
                </c:pt>
                <c:pt idx="4">
                  <c:v>福隆納乃得</c:v>
                </c:pt>
                <c:pt idx="5">
                  <c:v>布芬大利松</c:v>
                </c:pt>
                <c:pt idx="6">
                  <c:v>氟美派</c:v>
                </c:pt>
                <c:pt idx="7">
                  <c:v>益滅賽寧</c:v>
                </c:pt>
                <c:pt idx="8">
                  <c:v>滅克蝨</c:v>
                </c:pt>
                <c:pt idx="9">
                  <c:v>納得亞滅寧</c:v>
                </c:pt>
                <c:pt idx="10">
                  <c:v>依殺松</c:v>
                </c:pt>
                <c:pt idx="11">
                  <c:v>鮎澤蘇力菌Ab12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</c:v>
                </c:pt>
                <c:pt idx="1">
                  <c:v>1</c:v>
                </c:pt>
                <c:pt idx="2">
                  <c:v>14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免扶克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4／進字證 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鮎澤蘇力菌Ab…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依殺松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納得亞滅寧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福隆納乃得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